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lvl1pPr>
    <a:lvl2pPr marL="0" marR="0" indent="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lvl2pPr>
    <a:lvl3pPr marL="0" marR="0" indent="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lvl3pPr>
    <a:lvl4pPr marL="0" marR="0" indent="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lvl4pPr>
    <a:lvl5pPr marL="0" marR="0" indent="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lvl5pPr>
    <a:lvl6pPr marL="0" marR="0" indent="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lvl6pPr>
    <a:lvl7pPr marL="0" marR="0" indent="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lvl7pPr>
    <a:lvl8pPr marL="0" marR="0" indent="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lvl8pPr>
    <a:lvl9pPr marL="0" marR="0" indent="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b="def" i="def"/>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wholeTbl>
    <a:band2H>
      <a:tcTxStyle b="def" i="def"/>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25400" cap="flat">
              <a:solidFill>
                <a:srgbClr val="000000"/>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firstCol>
    <a:lastRow>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lastRow>
    <a:firstRow>
      <a:tcTxStyle b="on"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solidFill>
            <a:schemeClr val="accent1">
              <a:lumOff val="16847"/>
            </a:schemeClr>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b="def" i="def"/>
      <a:tcStyle>
        <a:tcBdr/>
        <a:fill>
          <a:solidFill>
            <a:srgbClr val="EDEEEE"/>
          </a:solidFill>
        </a:fill>
      </a:tcStyle>
    </a:band2H>
    <a:firstCol>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solidFill>
            <a:srgbClr val="88FA4F"/>
          </a:solid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chemeClr val="accent3"/>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127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rgbClr val="60D937"/>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wholeTbl>
    <a:band2H>
      <a:tcTxStyle b="def" i="def"/>
      <a:tcStyle>
        <a:tcBdr/>
        <a:fill>
          <a:solidFill>
            <a:schemeClr val="accent4">
              <a:hueOff val="348544"/>
              <a:lumOff val="7139"/>
            </a:schemeClr>
          </a:solidFill>
        </a:fill>
      </a:tcStyle>
    </a:band2H>
    <a:firstCol>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8BB00"/>
          </a:solidFill>
        </a:fill>
      </a:tcStyle>
    </a:firstCol>
    <a:la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38100" cap="flat">
              <a:solidFill>
                <a:srgbClr val="F8BA00"/>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lastRow>
    <a:fir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940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464646"/>
              </a:solidFill>
              <a:prstDash val="solid"/>
              <a:miter lim="400000"/>
            </a:ln>
          </a:left>
          <a:right>
            <a:ln w="12700" cap="flat">
              <a:solidFill>
                <a:srgbClr val="464646"/>
              </a:solidFill>
              <a:prstDash val="solid"/>
              <a:miter lim="400000"/>
            </a:ln>
          </a:right>
          <a:top>
            <a:ln w="12700" cap="flat">
              <a:solidFill>
                <a:srgbClr val="464646"/>
              </a:solidFill>
              <a:prstDash val="solid"/>
              <a:miter lim="400000"/>
            </a:ln>
          </a:top>
          <a:bottom>
            <a:ln w="12700" cap="flat">
              <a:solidFill>
                <a:srgbClr val="464646"/>
              </a:solidFill>
              <a:prstDash val="solid"/>
              <a:miter lim="400000"/>
            </a:ln>
          </a:bottom>
          <a:insideH>
            <a:ln w="12700" cap="flat">
              <a:solidFill>
                <a:srgbClr val="464646"/>
              </a:solidFill>
              <a:prstDash val="solid"/>
              <a:miter lim="400000"/>
            </a:ln>
          </a:insideH>
          <a:insideV>
            <a:ln w="12700" cap="flat">
              <a:solidFill>
                <a:srgbClr val="464646"/>
              </a:solidFill>
              <a:prstDash val="solid"/>
              <a:miter lim="400000"/>
            </a:ln>
          </a:insideV>
        </a:tcBdr>
        <a:fill>
          <a:noFill/>
        </a:fill>
      </a:tcStyle>
    </a:wholeTbl>
    <a:band2H>
      <a:tcTxStyle b="def" i="def"/>
      <a:tcStyle>
        <a:tcBdr/>
        <a:fill>
          <a:solidFill>
            <a:srgbClr val="D4D5D5"/>
          </a:solidFill>
        </a:fill>
      </a:tcStyle>
    </a:band2H>
    <a:firstCol>
      <a:tcTxStyle b="on" i="off">
        <a:fontRef idx="minor">
          <a:srgbClr val="FFFFFF"/>
        </a:fontRef>
        <a:srgbClr val="FFFFFF"/>
      </a:tcTxStyle>
      <a:tcStyle>
        <a:tcBdr>
          <a:left>
            <a:ln w="12700" cap="flat">
              <a:solidFill>
                <a:srgbClr val="5E5E5E"/>
              </a:solidFill>
              <a:prstDash val="solid"/>
              <a:miter lim="400000"/>
            </a:ln>
          </a:left>
          <a:right>
            <a:ln w="12700" cap="flat">
              <a:solidFill>
                <a:srgbClr val="A6AAA9"/>
              </a:solidFill>
              <a:prstDash val="solid"/>
              <a:miter lim="400000"/>
            </a:ln>
          </a:right>
          <a:top>
            <a:ln w="12700" cap="flat">
              <a:solidFill>
                <a:srgbClr val="C3C3C3"/>
              </a:solidFill>
              <a:prstDash val="solid"/>
              <a:miter lim="400000"/>
            </a:ln>
          </a:top>
          <a:bottom>
            <a:ln w="12700" cap="flat">
              <a:solidFill>
                <a:srgbClr val="C3C3C3"/>
              </a:solidFill>
              <a:prstDash val="solid"/>
              <a:miter lim="400000"/>
            </a:ln>
          </a:bottom>
          <a:insideH>
            <a:ln w="12700" cap="flat">
              <a:solidFill>
                <a:srgbClr val="C3C3C3"/>
              </a:solidFill>
              <a:prstDash val="solid"/>
              <a:miter lim="400000"/>
            </a:ln>
          </a:insideH>
          <a:insideV>
            <a:ln w="12700" cap="flat">
              <a:solidFill>
                <a:srgbClr val="C3C3C3"/>
              </a:solidFill>
              <a:prstDash val="solid"/>
              <a:miter lim="400000"/>
            </a:ln>
          </a:insideV>
        </a:tcBdr>
        <a:fill>
          <a:solidFill>
            <a:srgbClr val="CB2A7B"/>
          </a:solidFill>
        </a:fill>
      </a:tcStyle>
    </a:firstCol>
    <a:lastRow>
      <a:tcTxStyle b="on" i="off">
        <a:fontRef idx="minor">
          <a:srgbClr val="000000"/>
        </a:fontRef>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38100" cap="flat">
              <a:solidFill>
                <a:srgbClr val="CB297B"/>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rgbClr val="FFFFFF"/>
          </a:solidFill>
        </a:fill>
      </a:tcStyle>
    </a:lastRow>
    <a:fir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5E5E5E"/>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991A5F"/>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wholeTbl>
    <a:band2H>
      <a:tcTxStyle b="def" i="def"/>
      <a:tcStyle>
        <a:tcBdr/>
        <a:fill>
          <a:solidFill>
            <a:srgbClr val="EDEEEE"/>
          </a:solidFill>
        </a:fill>
      </a:tcStyle>
    </a:band2H>
    <a:firstCol>
      <a:tcTxStyle b="on" i="off">
        <a:fontRef idx="minor">
          <a:srgbClr val="000000"/>
        </a:fontRef>
        <a:srgbClr val="000000"/>
      </a:tcTxStyle>
      <a:tcStyle>
        <a:tcBdr>
          <a:left>
            <a:ln w="12700" cap="flat">
              <a:solidFill>
                <a:srgbClr val="6C6C6C"/>
              </a:solidFill>
              <a:prstDash val="solid"/>
              <a:miter lim="400000"/>
            </a:ln>
          </a:left>
          <a:right>
            <a:ln w="254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6C6C6C"/>
              </a:solidFill>
              <a:prstDash val="solid"/>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6C6C6C"/>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D6DCE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59" name="Shape 159"/>
          <p:cNvSpPr/>
          <p:nvPr>
            <p:ph type="sldImg"/>
          </p:nvPr>
        </p:nvSpPr>
        <p:spPr>
          <a:xfrm>
            <a:off x="1143000" y="685800"/>
            <a:ext cx="4572000" cy="3429000"/>
          </a:xfrm>
          <a:prstGeom prst="rect">
            <a:avLst/>
          </a:prstGeom>
        </p:spPr>
        <p:txBody>
          <a:bodyPr/>
          <a:lstStyle/>
          <a:p>
            <a:pPr/>
          </a:p>
        </p:txBody>
      </p:sp>
      <p:sp>
        <p:nvSpPr>
          <p:cNvPr id="160" name="Shape 160"/>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0" showMasterPhAnim="1">
  <p:cSld name="Title">
    <p:bg>
      <p:bgPr>
        <a:solidFill>
          <a:schemeClr val="accent1">
            <a:hueOff val="114395"/>
            <a:lumOff val="-24975"/>
          </a:schemeClr>
        </a:solidFill>
      </p:bgPr>
    </p:bg>
    <p:spTree>
      <p:nvGrpSpPr>
        <p:cNvPr id="1" name=""/>
        <p:cNvGrpSpPr/>
        <p:nvPr/>
      </p:nvGrpSpPr>
      <p:grpSpPr>
        <a:xfrm>
          <a:off x="0" y="0"/>
          <a:ext cx="0" cy="0"/>
          <a:chOff x="0" y="0"/>
          <a:chExt cx="0" cy="0"/>
        </a:xfrm>
      </p:grpSpPr>
      <p:sp>
        <p:nvSpPr>
          <p:cNvPr id="12" name="Author and Date"/>
          <p:cNvSpPr txBox="1"/>
          <p:nvPr>
            <p:ph type="body" sz="quarter" idx="21" hasCustomPrompt="1"/>
          </p:nvPr>
        </p:nvSpPr>
        <p:spPr>
          <a:xfrm>
            <a:off x="1201340" y="11859862"/>
            <a:ext cx="21971003" cy="636979"/>
          </a:xfrm>
          <a:prstGeom prst="rect">
            <a:avLst/>
          </a:prstGeom>
        </p:spPr>
        <p:txBody>
          <a:bodyPr lIns="45719" tIns="45719" rIns="45719" bIns="45719"/>
          <a:lstStyle>
            <a:lvl1pPr marL="0" indent="0" defTabSz="825500">
              <a:lnSpc>
                <a:spcPct val="100000"/>
              </a:lnSpc>
              <a:spcBef>
                <a:spcPts val="0"/>
              </a:spcBef>
              <a:buSzTx/>
              <a:buNone/>
              <a:defRPr b="1" sz="3600">
                <a:solidFill>
                  <a:srgbClr val="FFFFFF"/>
                </a:solidFill>
              </a:defRPr>
            </a:lvl1pPr>
          </a:lstStyle>
          <a:p>
            <a:pPr/>
            <a:r>
              <a:t>Author and Date</a:t>
            </a:r>
          </a:p>
        </p:txBody>
      </p:sp>
      <p:sp>
        <p:nvSpPr>
          <p:cNvPr id="13" name="Presentation Title"/>
          <p:cNvSpPr txBox="1"/>
          <p:nvPr>
            <p:ph type="title" hasCustomPrompt="1"/>
          </p:nvPr>
        </p:nvSpPr>
        <p:spPr>
          <a:xfrm>
            <a:off x="1206496" y="2574991"/>
            <a:ext cx="21971004" cy="4648201"/>
          </a:xfrm>
          <a:prstGeom prst="rect">
            <a:avLst/>
          </a:prstGeom>
        </p:spPr>
        <p:txBody>
          <a:bodyPr anchor="b"/>
          <a:lstStyle>
            <a:lvl1pPr>
              <a:defRPr spc="-232" sz="11600">
                <a:solidFill>
                  <a:srgbClr val="FFFFFF"/>
                </a:solidFill>
              </a:defRPr>
            </a:lvl1pPr>
          </a:lstStyle>
          <a:p>
            <a:pPr/>
            <a:r>
              <a:t>Presentation Title</a:t>
            </a:r>
          </a:p>
        </p:txBody>
      </p:sp>
      <p:sp>
        <p:nvSpPr>
          <p:cNvPr id="14" name="Body Level One…"/>
          <p:cNvSpPr txBox="1"/>
          <p:nvPr>
            <p:ph type="body" sz="quarter" idx="1" hasCustomPrompt="1"/>
          </p:nvPr>
        </p:nvSpPr>
        <p:spPr>
          <a:xfrm>
            <a:off x="1201342" y="7223190"/>
            <a:ext cx="21971001" cy="1905001"/>
          </a:xfrm>
          <a:prstGeom prst="rect">
            <a:avLst/>
          </a:prstGeom>
        </p:spPr>
        <p:txBody>
          <a:bodyPr/>
          <a:lstStyle>
            <a:lvl1pPr marL="0" indent="0" defTabSz="825500">
              <a:lnSpc>
                <a:spcPct val="100000"/>
              </a:lnSpc>
              <a:spcBef>
                <a:spcPts val="0"/>
              </a:spcBef>
              <a:buSzTx/>
              <a:buNone/>
              <a:defRPr b="1" sz="5500">
                <a:solidFill>
                  <a:srgbClr val="FFFFFF"/>
                </a:solidFill>
              </a:defRPr>
            </a:lvl1pPr>
            <a:lvl2pPr marL="0" indent="0" defTabSz="825500">
              <a:lnSpc>
                <a:spcPct val="100000"/>
              </a:lnSpc>
              <a:spcBef>
                <a:spcPts val="0"/>
              </a:spcBef>
              <a:buSzTx/>
              <a:buNone/>
              <a:defRPr b="1" sz="5500">
                <a:solidFill>
                  <a:srgbClr val="FFFFFF"/>
                </a:solidFill>
              </a:defRPr>
            </a:lvl2pPr>
            <a:lvl3pPr marL="0" indent="0" defTabSz="825500">
              <a:lnSpc>
                <a:spcPct val="100000"/>
              </a:lnSpc>
              <a:spcBef>
                <a:spcPts val="0"/>
              </a:spcBef>
              <a:buSzTx/>
              <a:buNone/>
              <a:defRPr b="1" sz="5500">
                <a:solidFill>
                  <a:srgbClr val="FFFFFF"/>
                </a:solidFill>
              </a:defRPr>
            </a:lvl3pPr>
            <a:lvl4pPr marL="0" indent="0" defTabSz="825500">
              <a:lnSpc>
                <a:spcPct val="100000"/>
              </a:lnSpc>
              <a:spcBef>
                <a:spcPts val="0"/>
              </a:spcBef>
              <a:buSzTx/>
              <a:buNone/>
              <a:defRPr b="1" sz="5500">
                <a:solidFill>
                  <a:srgbClr val="FFFFFF"/>
                </a:solidFill>
              </a:defRPr>
            </a:lvl4pPr>
            <a:lvl5pPr marL="0" indent="0" defTabSz="825500">
              <a:lnSpc>
                <a:spcPct val="100000"/>
              </a:lnSpc>
              <a:spcBef>
                <a:spcPts val="0"/>
              </a:spcBef>
              <a:buSzTx/>
              <a:buNone/>
              <a:defRPr b="1" sz="5500">
                <a:solidFill>
                  <a:srgbClr val="FFFFFF"/>
                </a:solidFill>
              </a:defRPr>
            </a:lvl5pPr>
          </a:lstStyle>
          <a:p>
            <a:pPr/>
            <a:r>
              <a:t>Presentation Subtitle</a:t>
            </a:r>
          </a:p>
          <a:p>
            <a:pPr lvl="1"/>
            <a:r>
              <a:t/>
            </a:r>
          </a:p>
          <a:p>
            <a:pPr lvl="2"/>
            <a:r>
              <a:t/>
            </a:r>
          </a:p>
          <a:p>
            <a:pPr lvl="3"/>
            <a:r>
              <a:t/>
            </a:r>
          </a:p>
          <a:p>
            <a:pPr lvl="4"/>
            <a:r>
              <a:t/>
            </a:r>
          </a:p>
        </p:txBody>
      </p:sp>
      <p:sp>
        <p:nvSpPr>
          <p:cNvPr id="15" name="Slide Number"/>
          <p:cNvSpPr txBox="1"/>
          <p:nvPr>
            <p:ph type="sldNum" sz="quarter" idx="2"/>
          </p:nvPr>
        </p:nvSpPr>
        <p:spPr>
          <a:xfrm>
            <a:off x="12001499" y="13080999"/>
            <a:ext cx="368505" cy="374600"/>
          </a:xfrm>
          <a:prstGeom prst="rect">
            <a:avLst/>
          </a:prstGeom>
        </p:spPr>
        <p:txBody>
          <a:bodyPr/>
          <a:lstStyle>
            <a:lvl1pPr>
              <a:defRPr>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Statement">
    <p:spTree>
      <p:nvGrpSpPr>
        <p:cNvPr id="1" name=""/>
        <p:cNvGrpSpPr/>
        <p:nvPr/>
      </p:nvGrpSpPr>
      <p:grpSpPr>
        <a:xfrm>
          <a:off x="0" y="0"/>
          <a:ext cx="0" cy="0"/>
          <a:chOff x="0" y="0"/>
          <a:chExt cx="0" cy="0"/>
        </a:xfrm>
      </p:grpSpPr>
      <p:sp>
        <p:nvSpPr>
          <p:cNvPr id="99" name="Body Level One…"/>
          <p:cNvSpPr txBox="1"/>
          <p:nvPr>
            <p:ph type="body" sz="half" idx="1" hasCustomPrompt="1"/>
          </p:nvPr>
        </p:nvSpPr>
        <p:spPr>
          <a:xfrm>
            <a:off x="1206500" y="4920843"/>
            <a:ext cx="21971000" cy="3874314"/>
          </a:xfrm>
          <a:prstGeom prst="rect">
            <a:avLst/>
          </a:prstGeom>
        </p:spPr>
        <p:txBody>
          <a:bodyPr anchor="ctr"/>
          <a:lstStyle>
            <a:lvl1pPr marL="0" indent="0" algn="ctr">
              <a:lnSpc>
                <a:spcPct val="80000"/>
              </a:lnSpc>
              <a:spcBef>
                <a:spcPts val="0"/>
              </a:spcBef>
              <a:buSzTx/>
              <a:buNone/>
              <a:defRPr spc="-232" sz="11600">
                <a:latin typeface="Helvetica Neue Medium"/>
                <a:ea typeface="Helvetica Neue Medium"/>
                <a:cs typeface="Helvetica Neue Medium"/>
                <a:sym typeface="Helvetica Neue Medium"/>
              </a:defRPr>
            </a:lvl1pPr>
            <a:lvl2pPr marL="0" indent="0" algn="ctr">
              <a:lnSpc>
                <a:spcPct val="80000"/>
              </a:lnSpc>
              <a:spcBef>
                <a:spcPts val="0"/>
              </a:spcBef>
              <a:buSzTx/>
              <a:buNone/>
              <a:defRPr spc="-232" sz="11600">
                <a:latin typeface="Helvetica Neue Medium"/>
                <a:ea typeface="Helvetica Neue Medium"/>
                <a:cs typeface="Helvetica Neue Medium"/>
                <a:sym typeface="Helvetica Neue Medium"/>
              </a:defRPr>
            </a:lvl2pPr>
            <a:lvl3pPr marL="0" indent="0" algn="ctr">
              <a:lnSpc>
                <a:spcPct val="80000"/>
              </a:lnSpc>
              <a:spcBef>
                <a:spcPts val="0"/>
              </a:spcBef>
              <a:buSzTx/>
              <a:buNone/>
              <a:defRPr spc="-232" sz="11600">
                <a:latin typeface="Helvetica Neue Medium"/>
                <a:ea typeface="Helvetica Neue Medium"/>
                <a:cs typeface="Helvetica Neue Medium"/>
                <a:sym typeface="Helvetica Neue Medium"/>
              </a:defRPr>
            </a:lvl3pPr>
            <a:lvl4pPr marL="0" indent="0" algn="ctr">
              <a:lnSpc>
                <a:spcPct val="80000"/>
              </a:lnSpc>
              <a:spcBef>
                <a:spcPts val="0"/>
              </a:spcBef>
              <a:buSzTx/>
              <a:buNone/>
              <a:defRPr spc="-232" sz="11600">
                <a:latin typeface="Helvetica Neue Medium"/>
                <a:ea typeface="Helvetica Neue Medium"/>
                <a:cs typeface="Helvetica Neue Medium"/>
                <a:sym typeface="Helvetica Neue Medium"/>
              </a:defRPr>
            </a:lvl4pPr>
            <a:lvl5pPr marL="0" indent="0" algn="ctr">
              <a:lnSpc>
                <a:spcPct val="80000"/>
              </a:lnSpc>
              <a:spcBef>
                <a:spcPts val="0"/>
              </a:spcBef>
              <a:buSzTx/>
              <a:buNone/>
              <a:defRPr spc="-232" sz="11600">
                <a:latin typeface="Helvetica Neue Medium"/>
                <a:ea typeface="Helvetica Neue Medium"/>
                <a:cs typeface="Helvetica Neue Medium"/>
                <a:sym typeface="Helvetica Neue Medium"/>
              </a:defRPr>
            </a:lvl5pPr>
          </a:lstStyle>
          <a:p>
            <a:pPr/>
            <a:r>
              <a:t>Statement</a:t>
            </a:r>
          </a:p>
          <a:p>
            <a:pPr lvl="1"/>
            <a:r>
              <a:t/>
            </a:r>
          </a:p>
          <a:p>
            <a:pPr lvl="2"/>
            <a:r>
              <a:t/>
            </a:r>
          </a:p>
          <a:p>
            <a:pPr lvl="3"/>
            <a:r>
              <a:t/>
            </a:r>
          </a:p>
          <a:p>
            <a:pPr lvl="4"/>
            <a:r>
              <a:t/>
            </a:r>
          </a:p>
        </p:txBody>
      </p:sp>
      <p:sp>
        <p:nvSpPr>
          <p:cNvPr id="100" name="Slide Number"/>
          <p:cNvSpPr txBox="1"/>
          <p:nvPr>
            <p:ph type="sldNum" sz="quarter" idx="2"/>
          </p:nvPr>
        </p:nvSpPr>
        <p:spPr>
          <a:xfrm>
            <a:off x="12001499" y="13080999"/>
            <a:ext cx="368505" cy="374600"/>
          </a:xfrm>
          <a:prstGeom prst="rect">
            <a:avLst/>
          </a:prstGeom>
        </p:spPr>
        <p:txBody>
          <a:bodyPr/>
          <a:lstStyle>
            <a:lvl1pPr>
              <a:defRPr>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Big Fact">
    <p:spTree>
      <p:nvGrpSpPr>
        <p:cNvPr id="1" name=""/>
        <p:cNvGrpSpPr/>
        <p:nvPr/>
      </p:nvGrpSpPr>
      <p:grpSpPr>
        <a:xfrm>
          <a:off x="0" y="0"/>
          <a:ext cx="0" cy="0"/>
          <a:chOff x="0" y="0"/>
          <a:chExt cx="0" cy="0"/>
        </a:xfrm>
      </p:grpSpPr>
      <p:sp>
        <p:nvSpPr>
          <p:cNvPr id="107" name="Body Level One…"/>
          <p:cNvSpPr txBox="1"/>
          <p:nvPr>
            <p:ph type="body" idx="1" hasCustomPrompt="1"/>
          </p:nvPr>
        </p:nvSpPr>
        <p:spPr>
          <a:xfrm>
            <a:off x="1206500" y="1075927"/>
            <a:ext cx="21971000" cy="7241584"/>
          </a:xfrm>
          <a:prstGeom prst="rect">
            <a:avLst/>
          </a:prstGeom>
        </p:spPr>
        <p:txBody>
          <a:bodyPr anchor="b"/>
          <a:lstStyle>
            <a:lvl1pPr marL="0" indent="0" algn="ctr">
              <a:lnSpc>
                <a:spcPct val="80000"/>
              </a:lnSpc>
              <a:spcBef>
                <a:spcPts val="0"/>
              </a:spcBef>
              <a:buSzTx/>
              <a:buNone/>
              <a:defRPr b="1" spc="-250" sz="25000"/>
            </a:lvl1pPr>
            <a:lvl2pPr marL="0" indent="0" algn="ctr">
              <a:lnSpc>
                <a:spcPct val="80000"/>
              </a:lnSpc>
              <a:spcBef>
                <a:spcPts val="0"/>
              </a:spcBef>
              <a:buSzTx/>
              <a:buNone/>
              <a:defRPr b="1" spc="-250" sz="25000"/>
            </a:lvl2pPr>
            <a:lvl3pPr marL="0" indent="0" algn="ctr">
              <a:lnSpc>
                <a:spcPct val="80000"/>
              </a:lnSpc>
              <a:spcBef>
                <a:spcPts val="0"/>
              </a:spcBef>
              <a:buSzTx/>
              <a:buNone/>
              <a:defRPr b="1" spc="-250" sz="25000"/>
            </a:lvl3pPr>
            <a:lvl4pPr marL="0" indent="0" algn="ctr">
              <a:lnSpc>
                <a:spcPct val="80000"/>
              </a:lnSpc>
              <a:spcBef>
                <a:spcPts val="0"/>
              </a:spcBef>
              <a:buSzTx/>
              <a:buNone/>
              <a:defRPr b="1" spc="-250" sz="25000"/>
            </a:lvl4pPr>
            <a:lvl5pPr marL="0" indent="0" algn="ctr">
              <a:lnSpc>
                <a:spcPct val="80000"/>
              </a:lnSpc>
              <a:spcBef>
                <a:spcPts val="0"/>
              </a:spcBef>
              <a:buSzTx/>
              <a:buNone/>
              <a:defRPr b="1" spc="-250" sz="25000"/>
            </a:lvl5pPr>
          </a:lstStyle>
          <a:p>
            <a:pPr/>
            <a:r>
              <a:t>100%</a:t>
            </a:r>
          </a:p>
          <a:p>
            <a:pPr lvl="1"/>
            <a:r>
              <a:t/>
            </a:r>
          </a:p>
          <a:p>
            <a:pPr lvl="2"/>
            <a:r>
              <a:t/>
            </a:r>
          </a:p>
          <a:p>
            <a:pPr lvl="3"/>
            <a:r>
              <a:t/>
            </a:r>
          </a:p>
          <a:p>
            <a:pPr lvl="4"/>
            <a:r>
              <a:t/>
            </a:r>
          </a:p>
        </p:txBody>
      </p:sp>
      <p:sp>
        <p:nvSpPr>
          <p:cNvPr id="108" name="Fact information"/>
          <p:cNvSpPr txBox="1"/>
          <p:nvPr>
            <p:ph type="body" sz="quarter" idx="21" hasCustomPrompt="1"/>
          </p:nvPr>
        </p:nvSpPr>
        <p:spPr>
          <a:xfrm>
            <a:off x="1206500" y="8262180"/>
            <a:ext cx="21971000" cy="934780"/>
          </a:xfrm>
          <a:prstGeom prst="rect">
            <a:avLst/>
          </a:prstGeom>
        </p:spPr>
        <p:txBody>
          <a:bodyPr lIns="45719" tIns="45719" rIns="45719" bIns="45719"/>
          <a:lstStyle>
            <a:lvl1pPr marL="0" indent="0" algn="ctr" defTabSz="825500">
              <a:lnSpc>
                <a:spcPct val="100000"/>
              </a:lnSpc>
              <a:spcBef>
                <a:spcPts val="0"/>
              </a:spcBef>
              <a:buSzTx/>
              <a:buNone/>
              <a:defRPr b="1" sz="5500"/>
            </a:lvl1pPr>
          </a:lstStyle>
          <a:p>
            <a:pPr/>
            <a:r>
              <a:t>Fact information</a:t>
            </a:r>
          </a:p>
        </p:txBody>
      </p:sp>
      <p:sp>
        <p:nvSpPr>
          <p:cNvPr id="109" name="Slide Number"/>
          <p:cNvSpPr txBox="1"/>
          <p:nvPr>
            <p:ph type="sldNum" sz="quarter" idx="2"/>
          </p:nvPr>
        </p:nvSpPr>
        <p:spPr>
          <a:xfrm>
            <a:off x="12001499" y="13080999"/>
            <a:ext cx="368505" cy="374600"/>
          </a:xfrm>
          <a:prstGeom prst="rect">
            <a:avLst/>
          </a:prstGeom>
        </p:spPr>
        <p:txBody>
          <a:bodyPr/>
          <a:lstStyle>
            <a:lvl1pPr>
              <a:defRPr>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Quote">
    <p:spTree>
      <p:nvGrpSpPr>
        <p:cNvPr id="1" name=""/>
        <p:cNvGrpSpPr/>
        <p:nvPr/>
      </p:nvGrpSpPr>
      <p:grpSpPr>
        <a:xfrm>
          <a:off x="0" y="0"/>
          <a:ext cx="0" cy="0"/>
          <a:chOff x="0" y="0"/>
          <a:chExt cx="0" cy="0"/>
        </a:xfrm>
      </p:grpSpPr>
      <p:sp>
        <p:nvSpPr>
          <p:cNvPr id="116" name="Attribution"/>
          <p:cNvSpPr txBox="1"/>
          <p:nvPr>
            <p:ph type="body" sz="quarter" idx="21" hasCustomPrompt="1"/>
          </p:nvPr>
        </p:nvSpPr>
        <p:spPr>
          <a:xfrm>
            <a:off x="2430025" y="10675453"/>
            <a:ext cx="20200052"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Attribution</a:t>
            </a:r>
          </a:p>
        </p:txBody>
      </p:sp>
      <p:sp>
        <p:nvSpPr>
          <p:cNvPr id="117" name="Body Level One…"/>
          <p:cNvSpPr txBox="1"/>
          <p:nvPr>
            <p:ph type="body" sz="half" idx="1" hasCustomPrompt="1"/>
          </p:nvPr>
        </p:nvSpPr>
        <p:spPr>
          <a:xfrm>
            <a:off x="1753923" y="4939860"/>
            <a:ext cx="20876154" cy="3836280"/>
          </a:xfrm>
          <a:prstGeom prst="rect">
            <a:avLst/>
          </a:prstGeom>
        </p:spPr>
        <p:txBody>
          <a:bodyPr/>
          <a:lstStyle>
            <a:lvl1pPr marL="638923" indent="-469900">
              <a:spcBef>
                <a:spcPts val="0"/>
              </a:spcBef>
              <a:buSzTx/>
              <a:buNone/>
              <a:defRPr spc="-170" sz="8500">
                <a:latin typeface="Helvetica Neue Medium"/>
                <a:ea typeface="Helvetica Neue Medium"/>
                <a:cs typeface="Helvetica Neue Medium"/>
                <a:sym typeface="Helvetica Neue Medium"/>
              </a:defRPr>
            </a:lvl1pPr>
            <a:lvl2pPr marL="638923" indent="-469900">
              <a:spcBef>
                <a:spcPts val="0"/>
              </a:spcBef>
              <a:buSzTx/>
              <a:buNone/>
              <a:defRPr spc="-170" sz="8500">
                <a:latin typeface="Helvetica Neue Medium"/>
                <a:ea typeface="Helvetica Neue Medium"/>
                <a:cs typeface="Helvetica Neue Medium"/>
                <a:sym typeface="Helvetica Neue Medium"/>
              </a:defRPr>
            </a:lvl2pPr>
            <a:lvl3pPr marL="638923" indent="-469900">
              <a:spcBef>
                <a:spcPts val="0"/>
              </a:spcBef>
              <a:buSzTx/>
              <a:buNone/>
              <a:defRPr spc="-170" sz="8500">
                <a:latin typeface="Helvetica Neue Medium"/>
                <a:ea typeface="Helvetica Neue Medium"/>
                <a:cs typeface="Helvetica Neue Medium"/>
                <a:sym typeface="Helvetica Neue Medium"/>
              </a:defRPr>
            </a:lvl3pPr>
            <a:lvl4pPr marL="638923" indent="-469900">
              <a:spcBef>
                <a:spcPts val="0"/>
              </a:spcBef>
              <a:buSzTx/>
              <a:buNone/>
              <a:defRPr spc="-170" sz="8500">
                <a:latin typeface="Helvetica Neue Medium"/>
                <a:ea typeface="Helvetica Neue Medium"/>
                <a:cs typeface="Helvetica Neue Medium"/>
                <a:sym typeface="Helvetica Neue Medium"/>
              </a:defRPr>
            </a:lvl4pPr>
            <a:lvl5pPr marL="638923" indent="-469900">
              <a:spcBef>
                <a:spcPts val="0"/>
              </a:spcBef>
              <a:buSzTx/>
              <a:buNone/>
              <a:defRPr spc="-170" sz="8500">
                <a:latin typeface="Helvetica Neue Medium"/>
                <a:ea typeface="Helvetica Neue Medium"/>
                <a:cs typeface="Helvetica Neue Medium"/>
                <a:sym typeface="Helvetica Neue Medium"/>
              </a:defRPr>
            </a:lvl5pPr>
          </a:lstStyle>
          <a:p>
            <a:pPr/>
            <a:r>
              <a:t>“Notable Quote”</a:t>
            </a:r>
          </a:p>
          <a:p>
            <a:pPr lvl="1"/>
            <a:r>
              <a:t/>
            </a:r>
          </a:p>
          <a:p>
            <a:pPr lvl="2"/>
            <a:r>
              <a:t/>
            </a:r>
          </a:p>
          <a:p>
            <a:pPr lvl="3"/>
            <a:r>
              <a:t/>
            </a:r>
          </a:p>
          <a:p>
            <a:pPr lvl="4"/>
            <a:r>
              <a:t/>
            </a:r>
          </a:p>
        </p:txBody>
      </p:sp>
      <p:sp>
        <p:nvSpPr>
          <p:cNvPr id="118" name="Slide Number"/>
          <p:cNvSpPr txBox="1"/>
          <p:nvPr>
            <p:ph type="sldNum" sz="quarter" idx="2"/>
          </p:nvPr>
        </p:nvSpPr>
        <p:spPr>
          <a:xfrm>
            <a:off x="12001499" y="13080999"/>
            <a:ext cx="368505" cy="374600"/>
          </a:xfrm>
          <a:prstGeom prst="rect">
            <a:avLst/>
          </a:prstGeom>
        </p:spPr>
        <p:txBody>
          <a:bodyPr/>
          <a:lstStyle>
            <a:lvl1pPr>
              <a:defRPr>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hoto - 3 Up">
    <p:spTree>
      <p:nvGrpSpPr>
        <p:cNvPr id="1" name=""/>
        <p:cNvGrpSpPr/>
        <p:nvPr/>
      </p:nvGrpSpPr>
      <p:grpSpPr>
        <a:xfrm>
          <a:off x="0" y="0"/>
          <a:ext cx="0" cy="0"/>
          <a:chOff x="0" y="0"/>
          <a:chExt cx="0" cy="0"/>
        </a:xfrm>
      </p:grpSpPr>
      <p:sp>
        <p:nvSpPr>
          <p:cNvPr id="125" name="Image"/>
          <p:cNvSpPr/>
          <p:nvPr>
            <p:ph type="pic" sz="quarter" idx="21"/>
          </p:nvPr>
        </p:nvSpPr>
        <p:spPr>
          <a:xfrm>
            <a:off x="15760700" y="1016000"/>
            <a:ext cx="7439099" cy="5949678"/>
          </a:xfrm>
          <a:prstGeom prst="rect">
            <a:avLst/>
          </a:prstGeom>
        </p:spPr>
        <p:txBody>
          <a:bodyPr lIns="91439" tIns="45719" rIns="91439" bIns="45719">
            <a:noAutofit/>
          </a:bodyPr>
          <a:lstStyle/>
          <a:p>
            <a:pPr/>
          </a:p>
        </p:txBody>
      </p:sp>
      <p:sp>
        <p:nvSpPr>
          <p:cNvPr id="126" name="Image"/>
          <p:cNvSpPr/>
          <p:nvPr>
            <p:ph type="pic" sz="half" idx="22"/>
          </p:nvPr>
        </p:nvSpPr>
        <p:spPr>
          <a:xfrm>
            <a:off x="13500100" y="3978275"/>
            <a:ext cx="10439400" cy="12150181"/>
          </a:xfrm>
          <a:prstGeom prst="rect">
            <a:avLst/>
          </a:prstGeom>
        </p:spPr>
        <p:txBody>
          <a:bodyPr lIns="91439" tIns="45719" rIns="91439" bIns="45719">
            <a:noAutofit/>
          </a:bodyPr>
          <a:lstStyle/>
          <a:p>
            <a:pPr/>
          </a:p>
        </p:txBody>
      </p:sp>
      <p:sp>
        <p:nvSpPr>
          <p:cNvPr id="127" name="Image"/>
          <p:cNvSpPr/>
          <p:nvPr>
            <p:ph type="pic" idx="23"/>
          </p:nvPr>
        </p:nvSpPr>
        <p:spPr>
          <a:xfrm>
            <a:off x="-139700" y="495300"/>
            <a:ext cx="16611600" cy="12458700"/>
          </a:xfrm>
          <a:prstGeom prst="rect">
            <a:avLst/>
          </a:prstGeom>
        </p:spPr>
        <p:txBody>
          <a:bodyPr lIns="91439" tIns="45719" rIns="91439" bIns="45719">
            <a:noAutofit/>
          </a:bodyPr>
          <a:lstStyle/>
          <a:p>
            <a:pPr/>
          </a:p>
        </p:txBody>
      </p:sp>
      <p:sp>
        <p:nvSpPr>
          <p:cNvPr id="128" name="Slide Number"/>
          <p:cNvSpPr txBox="1"/>
          <p:nvPr>
            <p:ph type="sldNum" sz="quarter" idx="2"/>
          </p:nvPr>
        </p:nvSpPr>
        <p:spPr>
          <a:xfrm>
            <a:off x="12001499" y="13080999"/>
            <a:ext cx="368505" cy="374600"/>
          </a:xfrm>
          <a:prstGeom prst="rect">
            <a:avLst/>
          </a:prstGeom>
        </p:spPr>
        <p:txBody>
          <a:bodyPr/>
          <a:lstStyle>
            <a:lvl1pPr>
              <a:defRPr>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hoto">
    <p:spTree>
      <p:nvGrpSpPr>
        <p:cNvPr id="1" name=""/>
        <p:cNvGrpSpPr/>
        <p:nvPr/>
      </p:nvGrpSpPr>
      <p:grpSpPr>
        <a:xfrm>
          <a:off x="0" y="0"/>
          <a:ext cx="0" cy="0"/>
          <a:chOff x="0" y="0"/>
          <a:chExt cx="0" cy="0"/>
        </a:xfrm>
      </p:grpSpPr>
      <p:sp>
        <p:nvSpPr>
          <p:cNvPr id="135" name="Image"/>
          <p:cNvSpPr/>
          <p:nvPr>
            <p:ph type="pic" idx="21"/>
          </p:nvPr>
        </p:nvSpPr>
        <p:spPr>
          <a:xfrm>
            <a:off x="-1333500" y="-5524500"/>
            <a:ext cx="27051000" cy="21640800"/>
          </a:xfrm>
          <a:prstGeom prst="rect">
            <a:avLst/>
          </a:prstGeom>
        </p:spPr>
        <p:txBody>
          <a:bodyPr lIns="91439" tIns="45719" rIns="91439" bIns="45719">
            <a:noAutofit/>
          </a:bodyPr>
          <a:lstStyle/>
          <a:p>
            <a:pPr/>
          </a:p>
        </p:txBody>
      </p:sp>
      <p:sp>
        <p:nvSpPr>
          <p:cNvPr id="136" name="Slide Number"/>
          <p:cNvSpPr txBox="1"/>
          <p:nvPr>
            <p:ph type="sldNum" sz="quarter" idx="2"/>
          </p:nvPr>
        </p:nvSpPr>
        <p:spPr>
          <a:xfrm>
            <a:off x="12001499" y="13080999"/>
            <a:ext cx="368505" cy="374600"/>
          </a:xfrm>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43" name="Slide Number"/>
          <p:cNvSpPr txBox="1"/>
          <p:nvPr>
            <p:ph type="sldNum" sz="quarter" idx="2"/>
          </p:nvPr>
        </p:nvSpPr>
        <p:spPr>
          <a:xfrm>
            <a:off x="12001499" y="13080999"/>
            <a:ext cx="368505" cy="374600"/>
          </a:xfrm>
          <a:prstGeom prst="rect">
            <a:avLst/>
          </a:prstGeom>
        </p:spPr>
        <p:txBody>
          <a:bodyPr/>
          <a:lstStyle>
            <a:lvl1pPr>
              <a:defRPr>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amp; Bullets">
    <p:spTree>
      <p:nvGrpSpPr>
        <p:cNvPr id="1" name=""/>
        <p:cNvGrpSpPr/>
        <p:nvPr/>
      </p:nvGrpSpPr>
      <p:grpSpPr>
        <a:xfrm>
          <a:off x="0" y="0"/>
          <a:ext cx="0" cy="0"/>
          <a:chOff x="0" y="0"/>
          <a:chExt cx="0" cy="0"/>
        </a:xfrm>
      </p:grpSpPr>
      <p:sp>
        <p:nvSpPr>
          <p:cNvPr id="150" name="Slide Title"/>
          <p:cNvSpPr txBox="1"/>
          <p:nvPr>
            <p:ph type="title" hasCustomPrompt="1"/>
          </p:nvPr>
        </p:nvSpPr>
        <p:spPr>
          <a:prstGeom prst="rect">
            <a:avLst/>
          </a:prstGeom>
        </p:spPr>
        <p:txBody>
          <a:bodyPr/>
          <a:lstStyle/>
          <a:p>
            <a:pPr/>
            <a:r>
              <a:t>Slide Title</a:t>
            </a:r>
          </a:p>
        </p:txBody>
      </p:sp>
      <p:sp>
        <p:nvSpPr>
          <p:cNvPr id="151" name="Slide Subtitle"/>
          <p:cNvSpPr txBox="1"/>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152" name="Body Level One…"/>
          <p:cNvSpPr txBox="1"/>
          <p:nvPr>
            <p:ph type="body" idx="1" hasCustomPrompt="1"/>
          </p:nvPr>
        </p:nvSpPr>
        <p:spPr>
          <a:prstGeom prst="rect">
            <a:avLst/>
          </a:prstGeom>
        </p:spPr>
        <p:txBody>
          <a:bodyPr/>
          <a:lstStyle/>
          <a:p>
            <a:pPr/>
            <a:r>
              <a:t>Slide bullet text</a:t>
            </a:r>
          </a:p>
          <a:p>
            <a:pPr lvl="1"/>
            <a:r>
              <a:t/>
            </a:r>
          </a:p>
          <a:p>
            <a:pPr lvl="2"/>
            <a:r>
              <a:t/>
            </a:r>
          </a:p>
          <a:p>
            <a:pPr lvl="3"/>
            <a:r>
              <a:t/>
            </a:r>
          </a:p>
          <a:p>
            <a:pPr lvl="4"/>
            <a:r>
              <a:t/>
            </a:r>
          </a:p>
        </p:txBody>
      </p:sp>
      <p:sp>
        <p:nvSpPr>
          <p:cNvPr id="153" name="Slide Number"/>
          <p:cNvSpPr txBox="1"/>
          <p:nvPr>
            <p:ph type="sldNum" sz="quarter" idx="2"/>
          </p:nvPr>
        </p:nvSpPr>
        <p:spPr>
          <a:xfrm>
            <a:off x="12001499" y="13080999"/>
            <a:ext cx="368505" cy="374600"/>
          </a:xfrm>
          <a:prstGeom prst="rect">
            <a:avLst/>
          </a:prstGeom>
        </p:spPr>
        <p:txBody>
          <a:bodyPr/>
          <a:lstStyle>
            <a:lvl1pPr>
              <a:defRPr>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amp; Photo">
    <p:spTree>
      <p:nvGrpSpPr>
        <p:cNvPr id="1" name=""/>
        <p:cNvGrpSpPr/>
        <p:nvPr/>
      </p:nvGrpSpPr>
      <p:grpSpPr>
        <a:xfrm>
          <a:off x="0" y="0"/>
          <a:ext cx="0" cy="0"/>
          <a:chOff x="0" y="0"/>
          <a:chExt cx="0" cy="0"/>
        </a:xfrm>
      </p:grpSpPr>
      <p:sp>
        <p:nvSpPr>
          <p:cNvPr id="22" name="666699290_02_crop_3159x1892.jpg"/>
          <p:cNvSpPr/>
          <p:nvPr>
            <p:ph type="pic" idx="21"/>
          </p:nvPr>
        </p:nvSpPr>
        <p:spPr>
          <a:xfrm>
            <a:off x="-1155700" y="-1295400"/>
            <a:ext cx="26746200" cy="16018933"/>
          </a:xfrm>
          <a:prstGeom prst="rect">
            <a:avLst/>
          </a:prstGeom>
        </p:spPr>
        <p:txBody>
          <a:bodyPr lIns="91439" tIns="45719" rIns="91439" bIns="45719">
            <a:noAutofit/>
          </a:bodyPr>
          <a:lstStyle/>
          <a:p>
            <a:pPr/>
          </a:p>
        </p:txBody>
      </p:sp>
      <p:sp>
        <p:nvSpPr>
          <p:cNvPr id="23" name="Presentation Title"/>
          <p:cNvSpPr txBox="1"/>
          <p:nvPr>
            <p:ph type="title" hasCustomPrompt="1"/>
          </p:nvPr>
        </p:nvSpPr>
        <p:spPr>
          <a:xfrm>
            <a:off x="1206500" y="7124700"/>
            <a:ext cx="21971000" cy="4648200"/>
          </a:xfrm>
          <a:prstGeom prst="rect">
            <a:avLst/>
          </a:prstGeom>
        </p:spPr>
        <p:txBody>
          <a:bodyPr anchor="b"/>
          <a:lstStyle>
            <a:lvl1pPr>
              <a:defRPr spc="-232" sz="11600"/>
            </a:lvl1pPr>
          </a:lstStyle>
          <a:p>
            <a:pPr/>
            <a:r>
              <a:t>Presentation Title</a:t>
            </a:r>
          </a:p>
        </p:txBody>
      </p:sp>
      <p:sp>
        <p:nvSpPr>
          <p:cNvPr id="24" name="Author and Date"/>
          <p:cNvSpPr txBox="1"/>
          <p:nvPr>
            <p:ph type="body" sz="quarter" idx="22" hasCustomPrompt="1"/>
          </p:nvPr>
        </p:nvSpPr>
        <p:spPr>
          <a:xfrm>
            <a:off x="1207690" y="1106137"/>
            <a:ext cx="21968621"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Author and Date</a:t>
            </a:r>
          </a:p>
        </p:txBody>
      </p:sp>
      <p:sp>
        <p:nvSpPr>
          <p:cNvPr id="25" name="Body Level One…"/>
          <p:cNvSpPr txBox="1"/>
          <p:nvPr>
            <p:ph type="body" sz="quarter" idx="1" hasCustomPrompt="1"/>
          </p:nvPr>
        </p:nvSpPr>
        <p:spPr>
          <a:xfrm>
            <a:off x="1206500" y="11609910"/>
            <a:ext cx="21971000" cy="1116952"/>
          </a:xfrm>
          <a:prstGeom prst="rect">
            <a:avLst/>
          </a:prstGeom>
        </p:spPr>
        <p:txBody>
          <a:bodyPr/>
          <a:lstStyle>
            <a:lvl1pPr marL="0" indent="0" defTabSz="825500">
              <a:lnSpc>
                <a:spcPct val="100000"/>
              </a:lnSpc>
              <a:spcBef>
                <a:spcPts val="0"/>
              </a:spcBef>
              <a:buSzTx/>
              <a:buNone/>
              <a:defRPr b="1" sz="5500"/>
            </a:lvl1pPr>
            <a:lvl2pPr marL="0" indent="0" defTabSz="825500">
              <a:lnSpc>
                <a:spcPct val="100000"/>
              </a:lnSpc>
              <a:spcBef>
                <a:spcPts val="0"/>
              </a:spcBef>
              <a:buSzTx/>
              <a:buNone/>
              <a:defRPr b="1" sz="5500"/>
            </a:lvl2pPr>
            <a:lvl3pPr marL="0" indent="0" defTabSz="825500">
              <a:lnSpc>
                <a:spcPct val="100000"/>
              </a:lnSpc>
              <a:spcBef>
                <a:spcPts val="0"/>
              </a:spcBef>
              <a:buSzTx/>
              <a:buNone/>
              <a:defRPr b="1" sz="5500"/>
            </a:lvl3pPr>
            <a:lvl4pPr marL="0" indent="0" defTabSz="825500">
              <a:lnSpc>
                <a:spcPct val="100000"/>
              </a:lnSpc>
              <a:spcBef>
                <a:spcPts val="0"/>
              </a:spcBef>
              <a:buSzTx/>
              <a:buNone/>
              <a:defRPr b="1" sz="5500"/>
            </a:lvl4pPr>
            <a:lvl5pPr marL="0" indent="0" defTabSz="825500">
              <a:lnSpc>
                <a:spcPct val="100000"/>
              </a:lnSpc>
              <a:spcBef>
                <a:spcPts val="0"/>
              </a:spcBef>
              <a:buSzTx/>
              <a:buNone/>
              <a:defRPr b="1" sz="5500"/>
            </a:lvl5pPr>
          </a:lstStyle>
          <a:p>
            <a:pPr/>
            <a:r>
              <a:t>Presentation Subtitle</a:t>
            </a:r>
          </a:p>
          <a:p>
            <a:pPr lvl="1"/>
            <a:r>
              <a:t/>
            </a:r>
          </a:p>
          <a:p>
            <a:pPr lvl="2"/>
            <a:r>
              <a:t/>
            </a:r>
          </a:p>
          <a:p>
            <a:pPr lvl="3"/>
            <a:r>
              <a:t/>
            </a:r>
          </a:p>
          <a:p>
            <a:pPr lvl="4"/>
            <a:r>
              <a:t/>
            </a:r>
          </a:p>
        </p:txBody>
      </p:sp>
      <p:sp>
        <p:nvSpPr>
          <p:cNvPr id="26" name="Slide Number"/>
          <p:cNvSpPr txBox="1"/>
          <p:nvPr>
            <p:ph type="sldNum" sz="quarter" idx="2"/>
          </p:nvPr>
        </p:nvSpPr>
        <p:spPr>
          <a:xfrm>
            <a:off x="12001499" y="13080999"/>
            <a:ext cx="368505" cy="374600"/>
          </a:xfrm>
          <a:prstGeom prst="rect">
            <a:avLst/>
          </a:prstGeom>
        </p:spPr>
        <p:txBody>
          <a:bodyPr/>
          <a:lstStyle>
            <a:lvl1pPr>
              <a:defRPr>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amp; Photo Alt">
    <p:spTree>
      <p:nvGrpSpPr>
        <p:cNvPr id="1" name=""/>
        <p:cNvGrpSpPr/>
        <p:nvPr/>
      </p:nvGrpSpPr>
      <p:grpSpPr>
        <a:xfrm>
          <a:off x="0" y="0"/>
          <a:ext cx="0" cy="0"/>
          <a:chOff x="0" y="0"/>
          <a:chExt cx="0" cy="0"/>
        </a:xfrm>
      </p:grpSpPr>
      <p:sp>
        <p:nvSpPr>
          <p:cNvPr id="33" name="910457886_1434x1669.jpg"/>
          <p:cNvSpPr/>
          <p:nvPr>
            <p:ph type="pic" idx="21"/>
          </p:nvPr>
        </p:nvSpPr>
        <p:spPr>
          <a:xfrm>
            <a:off x="10972800" y="-203200"/>
            <a:ext cx="12144837" cy="14135100"/>
          </a:xfrm>
          <a:prstGeom prst="rect">
            <a:avLst/>
          </a:prstGeom>
        </p:spPr>
        <p:txBody>
          <a:bodyPr lIns="91439" tIns="45719" rIns="91439" bIns="45719">
            <a:noAutofit/>
          </a:bodyPr>
          <a:lstStyle/>
          <a:p>
            <a:pPr/>
          </a:p>
        </p:txBody>
      </p:sp>
      <p:sp>
        <p:nvSpPr>
          <p:cNvPr id="34" name="Slide Title"/>
          <p:cNvSpPr txBox="1"/>
          <p:nvPr>
            <p:ph type="title" hasCustomPrompt="1"/>
          </p:nvPr>
        </p:nvSpPr>
        <p:spPr>
          <a:xfrm>
            <a:off x="1206500" y="1270000"/>
            <a:ext cx="9779000" cy="5882273"/>
          </a:xfrm>
          <a:prstGeom prst="rect">
            <a:avLst/>
          </a:prstGeom>
        </p:spPr>
        <p:txBody>
          <a:bodyPr anchor="b"/>
          <a:lstStyle/>
          <a:p>
            <a:pPr/>
            <a:r>
              <a:t>Slide Title</a:t>
            </a:r>
          </a:p>
        </p:txBody>
      </p:sp>
      <p:sp>
        <p:nvSpPr>
          <p:cNvPr id="35" name="Body Level One…"/>
          <p:cNvSpPr txBox="1"/>
          <p:nvPr>
            <p:ph type="body" sz="quarter" idx="1" hasCustomPrompt="1"/>
          </p:nvPr>
        </p:nvSpPr>
        <p:spPr>
          <a:xfrm>
            <a:off x="1206500" y="7060576"/>
            <a:ext cx="9779000" cy="5385424"/>
          </a:xfrm>
          <a:prstGeom prst="rect">
            <a:avLst/>
          </a:prstGeom>
        </p:spPr>
        <p:txBody>
          <a:bodyPr/>
          <a:lstStyle>
            <a:lvl1pPr marL="0" indent="0" defTabSz="825500">
              <a:lnSpc>
                <a:spcPct val="100000"/>
              </a:lnSpc>
              <a:spcBef>
                <a:spcPts val="0"/>
              </a:spcBef>
              <a:buSzTx/>
              <a:buNone/>
              <a:defRPr b="1" sz="5500"/>
            </a:lvl1pPr>
            <a:lvl2pPr marL="0" indent="0" defTabSz="825500">
              <a:lnSpc>
                <a:spcPct val="100000"/>
              </a:lnSpc>
              <a:spcBef>
                <a:spcPts val="0"/>
              </a:spcBef>
              <a:buSzTx/>
              <a:buNone/>
              <a:defRPr b="1" sz="5500"/>
            </a:lvl2pPr>
            <a:lvl3pPr marL="0" indent="0" defTabSz="825500">
              <a:lnSpc>
                <a:spcPct val="100000"/>
              </a:lnSpc>
              <a:spcBef>
                <a:spcPts val="0"/>
              </a:spcBef>
              <a:buSzTx/>
              <a:buNone/>
              <a:defRPr b="1" sz="5500"/>
            </a:lvl3pPr>
            <a:lvl4pPr marL="0" indent="0" defTabSz="825500">
              <a:lnSpc>
                <a:spcPct val="100000"/>
              </a:lnSpc>
              <a:spcBef>
                <a:spcPts val="0"/>
              </a:spcBef>
              <a:buSzTx/>
              <a:buNone/>
              <a:defRPr b="1" sz="5500"/>
            </a:lvl4pPr>
            <a:lvl5pPr marL="0" indent="0" defTabSz="825500">
              <a:lnSpc>
                <a:spcPct val="100000"/>
              </a:lnSpc>
              <a:spcBef>
                <a:spcPts val="0"/>
              </a:spcBef>
              <a:buSzTx/>
              <a:buNone/>
              <a:defRPr b="1" sz="5500"/>
            </a:lvl5pPr>
          </a:lstStyle>
          <a:p>
            <a:pPr/>
            <a:r>
              <a:t>Slide Subtitle</a:t>
            </a:r>
          </a:p>
          <a:p>
            <a:pPr lvl="1"/>
            <a:r>
              <a:t/>
            </a:r>
          </a:p>
          <a:p>
            <a:pPr lvl="2"/>
            <a:r>
              <a:t/>
            </a:r>
          </a:p>
          <a:p>
            <a:pPr lvl="3"/>
            <a:r>
              <a:t/>
            </a:r>
          </a:p>
          <a:p>
            <a:pPr lvl="4"/>
            <a:r>
              <a:t/>
            </a:r>
          </a:p>
        </p:txBody>
      </p:sp>
      <p:sp>
        <p:nvSpPr>
          <p:cNvPr id="36" name="Slide Number"/>
          <p:cNvSpPr txBox="1"/>
          <p:nvPr>
            <p:ph type="sldNum" sz="quarter" idx="2"/>
          </p:nvPr>
        </p:nvSpPr>
        <p:spPr>
          <a:xfrm>
            <a:off x="12001499" y="13085233"/>
            <a:ext cx="368505" cy="374600"/>
          </a:xfrm>
          <a:prstGeom prst="rect">
            <a:avLst/>
          </a:prstGeom>
        </p:spPr>
        <p:txBody>
          <a:bodyPr/>
          <a:lstStyle>
            <a:lvl1pPr>
              <a:defRPr>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43" name="Slide Title"/>
          <p:cNvSpPr txBox="1"/>
          <p:nvPr>
            <p:ph type="title" hasCustomPrompt="1"/>
          </p:nvPr>
        </p:nvSpPr>
        <p:spPr>
          <a:prstGeom prst="rect">
            <a:avLst/>
          </a:prstGeom>
        </p:spPr>
        <p:txBody>
          <a:bodyPr/>
          <a:lstStyle/>
          <a:p>
            <a:pPr/>
            <a:r>
              <a:t>Slide Title</a:t>
            </a:r>
          </a:p>
        </p:txBody>
      </p:sp>
      <p:sp>
        <p:nvSpPr>
          <p:cNvPr id="44" name="Slide Subtitle"/>
          <p:cNvSpPr txBox="1"/>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45" name="Body Level One…"/>
          <p:cNvSpPr txBox="1"/>
          <p:nvPr>
            <p:ph type="body" idx="1" hasCustomPrompt="1"/>
          </p:nvPr>
        </p:nvSpPr>
        <p:spPr>
          <a:prstGeom prst="rect">
            <a:avLst/>
          </a:prstGeom>
        </p:spPr>
        <p:txBody>
          <a:bodyPr/>
          <a:lstStyle/>
          <a:p>
            <a:pPr/>
            <a:r>
              <a:t>Slide bullet text</a:t>
            </a:r>
          </a:p>
          <a:p>
            <a:pPr lvl="1"/>
            <a:r>
              <a:t/>
            </a:r>
          </a:p>
          <a:p>
            <a:pPr lvl="2"/>
            <a:r>
              <a:t/>
            </a:r>
          </a:p>
          <a:p>
            <a:pPr lvl="3"/>
            <a:r>
              <a:t/>
            </a:r>
          </a:p>
          <a:p>
            <a:pPr lvl="4"/>
            <a:r>
              <a:t/>
            </a:r>
          </a:p>
        </p:txBody>
      </p:sp>
      <p:sp>
        <p:nvSpPr>
          <p:cNvPr id="4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Bullets">
    <p:spTree>
      <p:nvGrpSpPr>
        <p:cNvPr id="1" name=""/>
        <p:cNvGrpSpPr/>
        <p:nvPr/>
      </p:nvGrpSpPr>
      <p:grpSpPr>
        <a:xfrm>
          <a:off x="0" y="0"/>
          <a:ext cx="0" cy="0"/>
          <a:chOff x="0" y="0"/>
          <a:chExt cx="0" cy="0"/>
        </a:xfrm>
      </p:grpSpPr>
      <p:sp>
        <p:nvSpPr>
          <p:cNvPr id="53" name="Body Level One…"/>
          <p:cNvSpPr txBox="1"/>
          <p:nvPr>
            <p:ph type="body" idx="1" hasCustomPrompt="1"/>
          </p:nvPr>
        </p:nvSpPr>
        <p:spPr>
          <a:prstGeom prst="rect">
            <a:avLst/>
          </a:prstGeom>
        </p:spPr>
        <p:txBody>
          <a:bodyPr numCol="2" spcCol="1098550"/>
          <a:lstStyle/>
          <a:p>
            <a:pPr/>
            <a:r>
              <a:t>Slide bullet text</a:t>
            </a:r>
          </a:p>
          <a:p>
            <a:pPr lvl="1"/>
            <a:r>
              <a:t/>
            </a:r>
          </a:p>
          <a:p>
            <a:pPr lvl="2"/>
            <a:r>
              <a:t/>
            </a:r>
          </a:p>
          <a:p>
            <a:pPr lvl="3"/>
            <a:r>
              <a:t/>
            </a:r>
          </a:p>
          <a:p>
            <a:pPr lvl="4"/>
            <a:r>
              <a:t/>
            </a:r>
          </a:p>
        </p:txBody>
      </p:sp>
      <p:sp>
        <p:nvSpPr>
          <p:cNvPr id="54" name="Slide Number"/>
          <p:cNvSpPr txBox="1"/>
          <p:nvPr>
            <p:ph type="sldNum" sz="quarter" idx="2"/>
          </p:nvPr>
        </p:nvSpPr>
        <p:spPr>
          <a:xfrm>
            <a:off x="12001499" y="13080999"/>
            <a:ext cx="368505" cy="374600"/>
          </a:xfrm>
          <a:prstGeom prst="rect">
            <a:avLst/>
          </a:prstGeom>
        </p:spPr>
        <p:txBody>
          <a:bodyPr/>
          <a:lstStyle>
            <a:lvl1pPr>
              <a:defRPr>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Bullets &amp; Photo">
    <p:spTree>
      <p:nvGrpSpPr>
        <p:cNvPr id="1" name=""/>
        <p:cNvGrpSpPr/>
        <p:nvPr/>
      </p:nvGrpSpPr>
      <p:grpSpPr>
        <a:xfrm>
          <a:off x="0" y="0"/>
          <a:ext cx="0" cy="0"/>
          <a:chOff x="0" y="0"/>
          <a:chExt cx="0" cy="0"/>
        </a:xfrm>
      </p:grpSpPr>
      <p:sp>
        <p:nvSpPr>
          <p:cNvPr id="61" name="Slide Subtitle"/>
          <p:cNvSpPr txBox="1"/>
          <p:nvPr>
            <p:ph type="body" sz="quarter" idx="21" hasCustomPrompt="1"/>
          </p:nvPr>
        </p:nvSpPr>
        <p:spPr>
          <a:xfrm>
            <a:off x="1206500" y="2372962"/>
            <a:ext cx="9779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62" name="Body Level One…"/>
          <p:cNvSpPr txBox="1"/>
          <p:nvPr>
            <p:ph type="body" sz="half" idx="1" hasCustomPrompt="1"/>
          </p:nvPr>
        </p:nvSpPr>
        <p:spPr>
          <a:xfrm>
            <a:off x="1206500" y="4248504"/>
            <a:ext cx="9779000" cy="8256630"/>
          </a:xfrm>
          <a:prstGeom prst="rect">
            <a:avLst/>
          </a:prstGeom>
        </p:spPr>
        <p:txBody>
          <a:bodyPr/>
          <a:lstStyle/>
          <a:p>
            <a:pPr/>
            <a:r>
              <a:t>Slide bullet text</a:t>
            </a:r>
          </a:p>
          <a:p>
            <a:pPr lvl="1"/>
            <a:r>
              <a:t/>
            </a:r>
          </a:p>
          <a:p>
            <a:pPr lvl="2"/>
            <a:r>
              <a:t/>
            </a:r>
          </a:p>
          <a:p>
            <a:pPr lvl="3"/>
            <a:r>
              <a:t/>
            </a:r>
          </a:p>
          <a:p>
            <a:pPr lvl="4"/>
            <a:r>
              <a:t/>
            </a:r>
          </a:p>
        </p:txBody>
      </p:sp>
      <p:sp>
        <p:nvSpPr>
          <p:cNvPr id="63" name="660384004_1290x1720.jpg"/>
          <p:cNvSpPr/>
          <p:nvPr>
            <p:ph type="pic" idx="22"/>
          </p:nvPr>
        </p:nvSpPr>
        <p:spPr>
          <a:xfrm>
            <a:off x="12192000" y="-407266"/>
            <a:ext cx="10916874" cy="14555832"/>
          </a:xfrm>
          <a:prstGeom prst="rect">
            <a:avLst/>
          </a:prstGeom>
        </p:spPr>
        <p:txBody>
          <a:bodyPr lIns="91439" tIns="45719" rIns="91439" bIns="45719">
            <a:noAutofit/>
          </a:bodyPr>
          <a:lstStyle/>
          <a:p>
            <a:pPr/>
          </a:p>
        </p:txBody>
      </p:sp>
      <p:sp>
        <p:nvSpPr>
          <p:cNvPr id="64" name="Slide Title"/>
          <p:cNvSpPr txBox="1"/>
          <p:nvPr>
            <p:ph type="title" hasCustomPrompt="1"/>
          </p:nvPr>
        </p:nvSpPr>
        <p:spPr>
          <a:xfrm>
            <a:off x="1206500" y="1079500"/>
            <a:ext cx="9779000" cy="1435100"/>
          </a:xfrm>
          <a:prstGeom prst="rect">
            <a:avLst/>
          </a:prstGeom>
        </p:spPr>
        <p:txBody>
          <a:bodyPr/>
          <a:lstStyle/>
          <a:p>
            <a:pPr/>
            <a:r>
              <a:t>Slide Title</a:t>
            </a:r>
          </a:p>
        </p:txBody>
      </p:sp>
      <p:sp>
        <p:nvSpPr>
          <p:cNvPr id="65" name="Slide Number"/>
          <p:cNvSpPr txBox="1"/>
          <p:nvPr>
            <p:ph type="sldNum" sz="quarter" idx="2"/>
          </p:nvPr>
        </p:nvSpPr>
        <p:spPr>
          <a:xfrm>
            <a:off x="12001499" y="13080999"/>
            <a:ext cx="368505" cy="374600"/>
          </a:xfrm>
          <a:prstGeom prst="rect">
            <a:avLst/>
          </a:prstGeom>
        </p:spPr>
        <p:txBody>
          <a:bodyPr/>
          <a:lstStyle>
            <a:lvl1pPr>
              <a:defRPr>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Section">
    <p:bg>
      <p:bgPr>
        <a:solidFill>
          <a:schemeClr val="accent1">
            <a:hueOff val="114395"/>
            <a:lumOff val="-24975"/>
          </a:schemeClr>
        </a:solidFill>
      </p:bgPr>
    </p:bg>
    <p:spTree>
      <p:nvGrpSpPr>
        <p:cNvPr id="1" name=""/>
        <p:cNvGrpSpPr/>
        <p:nvPr/>
      </p:nvGrpSpPr>
      <p:grpSpPr>
        <a:xfrm>
          <a:off x="0" y="0"/>
          <a:ext cx="0" cy="0"/>
          <a:chOff x="0" y="0"/>
          <a:chExt cx="0" cy="0"/>
        </a:xfrm>
      </p:grpSpPr>
      <p:sp>
        <p:nvSpPr>
          <p:cNvPr id="72" name="Section Title"/>
          <p:cNvSpPr txBox="1"/>
          <p:nvPr>
            <p:ph type="title" hasCustomPrompt="1"/>
          </p:nvPr>
        </p:nvSpPr>
        <p:spPr>
          <a:xfrm>
            <a:off x="1206496" y="4533900"/>
            <a:ext cx="21971004" cy="4648200"/>
          </a:xfrm>
          <a:prstGeom prst="rect">
            <a:avLst/>
          </a:prstGeom>
        </p:spPr>
        <p:txBody>
          <a:bodyPr anchor="ctr"/>
          <a:lstStyle>
            <a:lvl1pPr>
              <a:defRPr b="0" spc="-232" sz="11600">
                <a:solidFill>
                  <a:srgbClr val="FFFFFF"/>
                </a:solidFill>
                <a:latin typeface="Helvetica Neue Medium"/>
                <a:ea typeface="Helvetica Neue Medium"/>
                <a:cs typeface="Helvetica Neue Medium"/>
                <a:sym typeface="Helvetica Neue Medium"/>
              </a:defRPr>
            </a:lvl1pPr>
          </a:lstStyle>
          <a:p>
            <a:pPr/>
            <a:r>
              <a:t>Section Title</a:t>
            </a:r>
          </a:p>
        </p:txBody>
      </p:sp>
      <p:sp>
        <p:nvSpPr>
          <p:cNvPr id="73" name="Slide Number"/>
          <p:cNvSpPr txBox="1"/>
          <p:nvPr>
            <p:ph type="sldNum" sz="quarter" idx="2"/>
          </p:nvPr>
        </p:nvSpPr>
        <p:spPr>
          <a:xfrm>
            <a:off x="12001499" y="13085233"/>
            <a:ext cx="368505" cy="374600"/>
          </a:xfrm>
          <a:prstGeom prst="rect">
            <a:avLst/>
          </a:prstGeom>
        </p:spPr>
        <p:txBody>
          <a:bodyPr/>
          <a:lstStyle>
            <a:lvl1pPr>
              <a:defRPr>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Only">
    <p:spTree>
      <p:nvGrpSpPr>
        <p:cNvPr id="1" name=""/>
        <p:cNvGrpSpPr/>
        <p:nvPr/>
      </p:nvGrpSpPr>
      <p:grpSpPr>
        <a:xfrm>
          <a:off x="0" y="0"/>
          <a:ext cx="0" cy="0"/>
          <a:chOff x="0" y="0"/>
          <a:chExt cx="0" cy="0"/>
        </a:xfrm>
      </p:grpSpPr>
      <p:sp>
        <p:nvSpPr>
          <p:cNvPr id="80" name="Slide Title"/>
          <p:cNvSpPr txBox="1"/>
          <p:nvPr>
            <p:ph type="title" hasCustomPrompt="1"/>
          </p:nvPr>
        </p:nvSpPr>
        <p:spPr>
          <a:xfrm>
            <a:off x="1206500" y="1079500"/>
            <a:ext cx="21971000" cy="1434949"/>
          </a:xfrm>
          <a:prstGeom prst="rect">
            <a:avLst/>
          </a:prstGeom>
        </p:spPr>
        <p:txBody>
          <a:bodyPr/>
          <a:lstStyle/>
          <a:p>
            <a:pPr/>
            <a:r>
              <a:t>Slide Title</a:t>
            </a:r>
          </a:p>
        </p:txBody>
      </p:sp>
      <p:sp>
        <p:nvSpPr>
          <p:cNvPr id="81" name="Slide Subtitle"/>
          <p:cNvSpPr txBox="1"/>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82" name="Slide Number"/>
          <p:cNvSpPr txBox="1"/>
          <p:nvPr>
            <p:ph type="sldNum" sz="quarter" idx="2"/>
          </p:nvPr>
        </p:nvSpPr>
        <p:spPr>
          <a:xfrm>
            <a:off x="12001499" y="13080999"/>
            <a:ext cx="368505" cy="374600"/>
          </a:xfrm>
          <a:prstGeom prst="rect">
            <a:avLst/>
          </a:prstGeom>
        </p:spPr>
        <p:txBody>
          <a:bodyPr/>
          <a:lstStyle>
            <a:lvl1pPr>
              <a:defRPr>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Agenda">
    <p:spTree>
      <p:nvGrpSpPr>
        <p:cNvPr id="1" name=""/>
        <p:cNvGrpSpPr/>
        <p:nvPr/>
      </p:nvGrpSpPr>
      <p:grpSpPr>
        <a:xfrm>
          <a:off x="0" y="0"/>
          <a:ext cx="0" cy="0"/>
          <a:chOff x="0" y="0"/>
          <a:chExt cx="0" cy="0"/>
        </a:xfrm>
      </p:grpSpPr>
      <p:sp>
        <p:nvSpPr>
          <p:cNvPr id="89" name="Agenda Title"/>
          <p:cNvSpPr txBox="1"/>
          <p:nvPr>
            <p:ph type="title" hasCustomPrompt="1"/>
          </p:nvPr>
        </p:nvSpPr>
        <p:spPr>
          <a:xfrm>
            <a:off x="1206500" y="1079500"/>
            <a:ext cx="21971000" cy="1435100"/>
          </a:xfrm>
          <a:prstGeom prst="rect">
            <a:avLst/>
          </a:prstGeom>
        </p:spPr>
        <p:txBody>
          <a:bodyPr/>
          <a:lstStyle/>
          <a:p>
            <a:pPr/>
            <a:r>
              <a:t>Agenda Title</a:t>
            </a:r>
          </a:p>
        </p:txBody>
      </p:sp>
      <p:sp>
        <p:nvSpPr>
          <p:cNvPr id="90" name="Agenda Subtitle"/>
          <p:cNvSpPr txBox="1"/>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Agenda Subtitle</a:t>
            </a:r>
          </a:p>
        </p:txBody>
      </p:sp>
      <p:sp>
        <p:nvSpPr>
          <p:cNvPr id="91" name="Body Level One…"/>
          <p:cNvSpPr txBox="1"/>
          <p:nvPr>
            <p:ph type="body" idx="1" hasCustomPrompt="1"/>
          </p:nvPr>
        </p:nvSpPr>
        <p:spPr>
          <a:prstGeom prst="rect">
            <a:avLst/>
          </a:prstGeom>
        </p:spPr>
        <p:txBody>
          <a:bodyPr/>
          <a:lstStyle>
            <a:lvl1pPr marL="0" indent="0" defTabSz="825500">
              <a:lnSpc>
                <a:spcPct val="100000"/>
              </a:lnSpc>
              <a:spcBef>
                <a:spcPts val="1800"/>
              </a:spcBef>
              <a:buSzTx/>
              <a:buNone/>
              <a:defRPr spc="-55" sz="5500"/>
            </a:lvl1pPr>
            <a:lvl2pPr marL="0" indent="0" defTabSz="825500">
              <a:lnSpc>
                <a:spcPct val="100000"/>
              </a:lnSpc>
              <a:spcBef>
                <a:spcPts val="1800"/>
              </a:spcBef>
              <a:buSzTx/>
              <a:buNone/>
              <a:defRPr spc="-55" sz="5500"/>
            </a:lvl2pPr>
            <a:lvl3pPr marL="0" indent="0" defTabSz="825500">
              <a:lnSpc>
                <a:spcPct val="100000"/>
              </a:lnSpc>
              <a:spcBef>
                <a:spcPts val="1800"/>
              </a:spcBef>
              <a:buSzTx/>
              <a:buNone/>
              <a:defRPr spc="-55" sz="5500"/>
            </a:lvl3pPr>
            <a:lvl4pPr marL="0" indent="0" defTabSz="825500">
              <a:lnSpc>
                <a:spcPct val="100000"/>
              </a:lnSpc>
              <a:spcBef>
                <a:spcPts val="1800"/>
              </a:spcBef>
              <a:buSzTx/>
              <a:buNone/>
              <a:defRPr spc="-55" sz="5500"/>
            </a:lvl4pPr>
            <a:lvl5pPr marL="0" indent="0" defTabSz="825500">
              <a:lnSpc>
                <a:spcPct val="100000"/>
              </a:lnSpc>
              <a:spcBef>
                <a:spcPts val="1800"/>
              </a:spcBef>
              <a:buSzTx/>
              <a:buNone/>
              <a:defRPr spc="-55" sz="5500"/>
            </a:lvl5pPr>
          </a:lstStyle>
          <a:p>
            <a:pPr/>
            <a:r>
              <a:t>Agenda Topics</a:t>
            </a:r>
          </a:p>
          <a:p>
            <a:pPr lvl="1"/>
            <a:r>
              <a:t/>
            </a:r>
          </a:p>
          <a:p>
            <a:pPr lvl="2"/>
            <a:r>
              <a:t/>
            </a:r>
          </a:p>
          <a:p>
            <a:pPr lvl="3"/>
            <a:r>
              <a:t/>
            </a:r>
          </a:p>
          <a:p>
            <a:pPr lvl="4"/>
            <a:r>
              <a:t/>
            </a:r>
          </a:p>
        </p:txBody>
      </p:sp>
      <p:sp>
        <p:nvSpPr>
          <p:cNvPr id="92" name="Slide Number"/>
          <p:cNvSpPr txBox="1"/>
          <p:nvPr>
            <p:ph type="sldNum" sz="quarter" idx="2"/>
          </p:nvPr>
        </p:nvSpPr>
        <p:spPr>
          <a:xfrm>
            <a:off x="12001499" y="13080999"/>
            <a:ext cx="368505" cy="374600"/>
          </a:xfrm>
          <a:prstGeom prst="rect">
            <a:avLst/>
          </a:prstGeom>
        </p:spPr>
        <p:txBody>
          <a:bodyPr/>
          <a:lstStyle>
            <a:lvl1pPr>
              <a:defRPr>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 Id="rId17"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Slide Title"/>
          <p:cNvSpPr txBox="1"/>
          <p:nvPr>
            <p:ph type="title" hasCustomPrompt="1"/>
          </p:nvPr>
        </p:nvSpPr>
        <p:spPr>
          <a:xfrm>
            <a:off x="1206500" y="1079500"/>
            <a:ext cx="21971000" cy="143316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Slide Title</a:t>
            </a:r>
          </a:p>
        </p:txBody>
      </p:sp>
      <p:sp>
        <p:nvSpPr>
          <p:cNvPr id="3" name="Body Level One…"/>
          <p:cNvSpPr txBox="1"/>
          <p:nvPr>
            <p:ph type="body" idx="1" hasCustomPrompt="1"/>
          </p:nvPr>
        </p:nvSpPr>
        <p:spPr>
          <a:xfrm>
            <a:off x="1206500" y="4248504"/>
            <a:ext cx="21971000" cy="825601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Slide bullet text</a:t>
            </a:r>
          </a:p>
          <a:p>
            <a:pPr lvl="1"/>
            <a:r>
              <a:t/>
            </a:r>
          </a:p>
          <a:p>
            <a:pPr lvl="2"/>
            <a:r>
              <a:t/>
            </a:r>
          </a:p>
          <a:p>
            <a:pPr lvl="3"/>
            <a:r>
              <a:t/>
            </a:r>
          </a:p>
          <a:p>
            <a:pPr lvl="4"/>
            <a:r>
              <a:t/>
            </a:r>
          </a:p>
        </p:txBody>
      </p:sp>
      <p:sp>
        <p:nvSpPr>
          <p:cNvPr id="4" name="The University of Texas at San Antonio    |     Department of Computer Science      |       CS-CURE"/>
          <p:cNvSpPr txBox="1"/>
          <p:nvPr/>
        </p:nvSpPr>
        <p:spPr>
          <a:xfrm>
            <a:off x="115431" y="13214655"/>
            <a:ext cx="23300945" cy="47371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2500">
                <a:solidFill>
                  <a:srgbClr val="929292"/>
                </a:solidFill>
              </a:defRPr>
            </a:lvl1pPr>
          </a:lstStyle>
          <a:p>
            <a:pPr/>
            <a:r>
              <a:t>The University of Texas at San Antonio    |     Department of Computer Science      |       CS-CURE</a:t>
            </a:r>
          </a:p>
        </p:txBody>
      </p:sp>
      <p:sp>
        <p:nvSpPr>
          <p:cNvPr id="5" name="Slide Number"/>
          <p:cNvSpPr txBox="1"/>
          <p:nvPr>
            <p:ph type="sldNum" sz="quarter" idx="2"/>
          </p:nvPr>
        </p:nvSpPr>
        <p:spPr>
          <a:xfrm>
            <a:off x="23679127" y="13264211"/>
            <a:ext cx="368504" cy="374600"/>
          </a:xfrm>
          <a:prstGeom prst="rect">
            <a:avLst/>
          </a:prstGeom>
          <a:ln w="12700">
            <a:miter lim="400000"/>
          </a:ln>
        </p:spPr>
        <p:txBody>
          <a:bodyPr wrap="none" lIns="50800" tIns="50800" rIns="50800" bIns="50800" anchor="b">
            <a:spAutoFit/>
          </a:bodyPr>
          <a:lstStyle>
            <a:lvl1pPr algn="ctr" defTabSz="584200">
              <a:lnSpc>
                <a:spcPct val="100000"/>
              </a:lnSpc>
              <a:spcBef>
                <a:spcPts val="0"/>
              </a:spcBef>
              <a:defRPr sz="1800">
                <a:solidFill>
                  <a:srgbClr val="5E5E5E"/>
                </a:solidFill>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Lst>
  <p:transition xmlns:p14="http://schemas.microsoft.com/office/powerpoint/2010/main" spd="med" advClick="1"/>
  <p:txStyles>
    <p:titleStyle>
      <a:lvl1pPr marL="0" marR="0" indent="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1pPr>
      <a:lvl2pPr marL="0" marR="0" indent="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2pPr>
      <a:lvl3pPr marL="0" marR="0" indent="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3pPr>
      <a:lvl4pPr marL="0" marR="0" indent="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4pPr>
      <a:lvl5pPr marL="0" marR="0" indent="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5pPr>
      <a:lvl6pPr marL="0" marR="0" indent="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6pPr>
      <a:lvl7pPr marL="0" marR="0" indent="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7pPr>
      <a:lvl8pPr marL="0" marR="0" indent="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8pPr>
      <a:lvl9pPr marL="0" marR="0" indent="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9pPr>
    </p:titleStyle>
    <p:bodyStyle>
      <a:lvl1pPr marL="6096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1pPr>
      <a:lvl2pPr marL="12192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2pPr>
      <a:lvl3pPr marL="18288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3pPr>
      <a:lvl4pPr marL="24384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4pPr>
      <a:lvl5pPr marL="30480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5pPr>
      <a:lvl6pPr marL="36576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6pPr>
      <a:lvl7pPr marL="42672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7pPr>
      <a:lvl8pPr marL="48768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8pPr>
      <a:lvl9pPr marL="54864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9pPr>
    </p:bodyStyle>
    <p:otherStyle>
      <a:lvl1pPr marL="0" marR="0" indent="0" algn="ctr" defTabSz="58420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1pPr>
      <a:lvl2pPr marL="0" marR="0" indent="0" algn="ctr" defTabSz="58420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2pPr>
      <a:lvl3pPr marL="0" marR="0" indent="0" algn="ctr" defTabSz="58420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3pPr>
      <a:lvl4pPr marL="0" marR="0" indent="0" algn="ctr" defTabSz="58420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4pPr>
      <a:lvl5pPr marL="0" marR="0" indent="0" algn="ctr" defTabSz="58420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5pPr>
      <a:lvl6pPr marL="0" marR="0" indent="0" algn="ctr" defTabSz="58420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6pPr>
      <a:lvl7pPr marL="0" marR="0" indent="0" algn="ctr" defTabSz="58420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7pPr>
      <a:lvl8pPr marL="0" marR="0" indent="0" algn="ctr" defTabSz="58420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8pPr>
      <a:lvl9pPr marL="0" marR="0" indent="0" algn="ctr" defTabSz="58420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Relationships xmlns="http://schemas.openxmlformats.org/package/2006/relationships"><Relationship Id="rId1" Type="http://schemas.openxmlformats.org/officeDocument/2006/relationships/slideLayout" Target="../slideLayouts/slideLayout16.xml"/></Relationships>

</file>

<file path=ppt/slides/_rels/slide32.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png"/><Relationship Id="rId3" Type="http://schemas.openxmlformats.org/officeDocument/2006/relationships/image" Target="../media/image2.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46.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tif"/><Relationship Id="rId3" Type="http://schemas.openxmlformats.org/officeDocument/2006/relationships/image" Target="../media/image2.tif"/><Relationship Id="rId4" Type="http://schemas.openxmlformats.org/officeDocument/2006/relationships/image" Target="../media/image3.tif"/><Relationship Id="rId5" Type="http://schemas.openxmlformats.org/officeDocument/2006/relationships/image" Target="../media/image4.tif"/><Relationship Id="rId6" Type="http://schemas.openxmlformats.org/officeDocument/2006/relationships/image" Target="../media/image5.tif"/><Relationship Id="rId7" Type="http://schemas.openxmlformats.org/officeDocument/2006/relationships/image" Target="../media/image6.tif"/></Relationships>

</file>

<file path=ppt/slides/_rels/slide8.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2" name="Amanda Fernandez, Ph.D…"/>
          <p:cNvSpPr txBox="1"/>
          <p:nvPr>
            <p:ph type="body" idx="21"/>
          </p:nvPr>
        </p:nvSpPr>
        <p:spPr>
          <a:xfrm>
            <a:off x="1206499" y="11839048"/>
            <a:ext cx="11119096" cy="1385058"/>
          </a:xfrm>
          <a:prstGeom prst="rect">
            <a:avLst/>
          </a:prstGeom>
          <a:extLst>
            <a:ext uri="{C572A759-6A51-4108-AA02-DFA0A04FC94B}">
              <ma14:wrappingTextBoxFlag xmlns:ma14="http://schemas.microsoft.com/office/mac/drawingml/2011/main" val="1"/>
            </a:ext>
          </a:extLst>
        </p:spPr>
        <p:txBody>
          <a:bodyPr/>
          <a:lstStyle/>
          <a:p>
            <a:pPr/>
            <a:r>
              <a:t>Amanda Fernandez, Ph.D</a:t>
            </a:r>
          </a:p>
          <a:p>
            <a:pPr>
              <a:defRPr b="0"/>
            </a:pPr>
            <a:r>
              <a:t>UTSA Department of Computer Science</a:t>
            </a:r>
          </a:p>
        </p:txBody>
      </p:sp>
      <p:sp>
        <p:nvSpPr>
          <p:cNvPr id="163" name="UTSA CS 4593: CS-CURE"/>
          <p:cNvSpPr txBox="1"/>
          <p:nvPr>
            <p:ph type="ctrTitle"/>
          </p:nvPr>
        </p:nvSpPr>
        <p:spPr>
          <a:prstGeom prst="rect">
            <a:avLst/>
          </a:prstGeom>
        </p:spPr>
        <p:txBody>
          <a:bodyPr/>
          <a:lstStyle>
            <a:lvl1pPr>
              <a:defRPr>
                <a:effectLst>
                  <a:outerShdw sx="100000" sy="100000" kx="0" ky="0" algn="b" rotWithShape="0" blurRad="12700" dist="63500" dir="18900000">
                    <a:srgbClr val="000000"/>
                  </a:outerShdw>
                </a:effectLst>
              </a:defRPr>
            </a:lvl1pPr>
          </a:lstStyle>
          <a:p>
            <a:pPr/>
            <a:r>
              <a:t>UTSA CS 4593: CS-CURE</a:t>
            </a:r>
          </a:p>
        </p:txBody>
      </p:sp>
      <p:sp>
        <p:nvSpPr>
          <p:cNvPr id="164" name="Course-based Undergraduate Research Experience in CS"/>
          <p:cNvSpPr txBox="1"/>
          <p:nvPr>
            <p:ph type="subTitle" sz="quarter" idx="1"/>
          </p:nvPr>
        </p:nvSpPr>
        <p:spPr>
          <a:prstGeom prst="rect">
            <a:avLst/>
          </a:prstGeom>
        </p:spPr>
        <p:txBody>
          <a:bodyPr/>
          <a:lstStyle>
            <a:lvl1pPr>
              <a:defRPr>
                <a:solidFill>
                  <a:schemeClr val="accent4">
                    <a:hueOff val="-1247790"/>
                    <a:lumOff val="-12326"/>
                  </a:schemeClr>
                </a:solidFill>
                <a:effectLst>
                  <a:outerShdw sx="100000" sy="100000" kx="0" ky="0" algn="b" rotWithShape="0" blurRad="12700" dist="63500" dir="18900000">
                    <a:srgbClr val="000000"/>
                  </a:outerShdw>
                </a:effectLst>
              </a:defRPr>
            </a:lvl1pPr>
          </a:lstStyle>
          <a:p>
            <a:pPr/>
            <a:r>
              <a:t>Course-based Undergraduate Research Experience in CS</a:t>
            </a:r>
          </a:p>
        </p:txBody>
      </p:sp>
      <p:sp>
        <p:nvSpPr>
          <p:cNvPr id="165" name="Spring 2024"/>
          <p:cNvSpPr txBox="1"/>
          <p:nvPr/>
        </p:nvSpPr>
        <p:spPr>
          <a:xfrm>
            <a:off x="14675581" y="12490367"/>
            <a:ext cx="8501920" cy="636979"/>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algn="r" defTabSz="825500">
              <a:lnSpc>
                <a:spcPct val="100000"/>
              </a:lnSpc>
              <a:spcBef>
                <a:spcPts val="0"/>
              </a:spcBef>
              <a:defRPr b="1" sz="3600">
                <a:solidFill>
                  <a:srgbClr val="FFFFFF"/>
                </a:solidFill>
              </a:defRPr>
            </a:lvl1pPr>
          </a:lstStyle>
          <a:p>
            <a:pPr/>
            <a:r>
              <a:t>Spring 2024</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6" name="Quantitative Methods"/>
          <p:cNvSpPr txBox="1"/>
          <p:nvPr>
            <p:ph type="title"/>
          </p:nvPr>
        </p:nvSpPr>
        <p:spPr>
          <a:prstGeom prst="rect">
            <a:avLst/>
          </a:prstGeom>
        </p:spPr>
        <p:txBody>
          <a:bodyPr/>
          <a:lstStyle>
            <a:lvl1pPr>
              <a:defRPr>
                <a:latin typeface="Helvetica Neue Thin"/>
                <a:ea typeface="Helvetica Neue Thin"/>
                <a:cs typeface="Helvetica Neue Thin"/>
                <a:sym typeface="Helvetica Neue Thin"/>
              </a:defRPr>
            </a:lvl1pPr>
          </a:lstStyle>
          <a:p>
            <a:pPr>
              <a:defRPr>
                <a:latin typeface="Helvetica Neue Medium"/>
                <a:ea typeface="Helvetica Neue Medium"/>
                <a:cs typeface="Helvetica Neue Medium"/>
                <a:sym typeface="Helvetica Neue Medium"/>
              </a:defRPr>
            </a:pPr>
            <a:r>
              <a:rPr>
                <a:latin typeface="Helvetica Neue Thin"/>
                <a:ea typeface="Helvetica Neue Thin"/>
                <a:cs typeface="Helvetica Neue Thin"/>
                <a:sym typeface="Helvetica Neue Thin"/>
              </a:rPr>
              <a:t>Quantitative Methods</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8" name="Quantitative Research"/>
          <p:cNvSpPr txBox="1"/>
          <p:nvPr>
            <p:ph type="title"/>
          </p:nvPr>
        </p:nvSpPr>
        <p:spPr>
          <a:prstGeom prst="rect">
            <a:avLst/>
          </a:prstGeom>
        </p:spPr>
        <p:txBody>
          <a:bodyPr/>
          <a:lstStyle/>
          <a:p>
            <a:pPr/>
            <a:r>
              <a:t>Quantitative Research</a:t>
            </a:r>
          </a:p>
        </p:txBody>
      </p:sp>
      <p:sp>
        <p:nvSpPr>
          <p:cNvPr id="219" name="Research Methodologies"/>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lvl1pPr>
              <a:defRPr b="0" i="1"/>
            </a:lvl1pPr>
          </a:lstStyle>
          <a:p>
            <a:pPr/>
            <a:r>
              <a:t>Research Methodologies</a:t>
            </a:r>
          </a:p>
        </p:txBody>
      </p:sp>
      <p:sp>
        <p:nvSpPr>
          <p:cNvPr id="220" name="Focuses on numerical data collection &amp; analysis using statistical methods.…"/>
          <p:cNvSpPr txBox="1"/>
          <p:nvPr>
            <p:ph type="body" sz="half" idx="1"/>
          </p:nvPr>
        </p:nvSpPr>
        <p:spPr>
          <a:xfrm>
            <a:off x="1206500" y="4248504"/>
            <a:ext cx="21971000" cy="4737134"/>
          </a:xfrm>
          <a:prstGeom prst="rect">
            <a:avLst/>
          </a:prstGeom>
        </p:spPr>
        <p:txBody>
          <a:bodyPr/>
          <a:lstStyle/>
          <a:p>
            <a:pPr marL="0" indent="0" algn="just">
              <a:buSzTx/>
              <a:buNone/>
            </a:pPr>
            <a:r>
              <a:t>Focuses on </a:t>
            </a:r>
            <a:r>
              <a:rPr b="1"/>
              <a:t>numerical data collection &amp; analysis using statistical methods</a:t>
            </a:r>
            <a:r>
              <a:t>.</a:t>
            </a:r>
          </a:p>
          <a:p>
            <a:pPr lvl="2" algn="just">
              <a:defRPr i="1" sz="4400"/>
            </a:pPr>
            <a:r>
              <a:t>Pros: objective data, allows for generalization, facilitates hypothesis testing.</a:t>
            </a:r>
          </a:p>
          <a:p>
            <a:pPr lvl="2" algn="just">
              <a:defRPr i="1" sz="4400"/>
            </a:pPr>
            <a:r>
              <a:t>Cons: may overlook the complexity of human behavior, and/or miss details.</a:t>
            </a:r>
          </a:p>
        </p:txBody>
      </p:sp>
      <p:sp>
        <p:nvSpPr>
          <p:cNvPr id="221"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22" name="Survey"/>
          <p:cNvSpPr/>
          <p:nvPr/>
        </p:nvSpPr>
        <p:spPr>
          <a:xfrm>
            <a:off x="1619225" y="9772805"/>
            <a:ext cx="6411552" cy="2893447"/>
          </a:xfrm>
          <a:prstGeom prst="roundRect">
            <a:avLst>
              <a:gd name="adj" fmla="val 15000"/>
            </a:avLst>
          </a:prstGeom>
          <a:solidFill>
            <a:schemeClr val="accent4">
              <a:hueOff val="-1247790"/>
              <a:lumOff val="-12326"/>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825500">
              <a:lnSpc>
                <a:spcPct val="100000"/>
              </a:lnSpc>
              <a:spcBef>
                <a:spcPts val="0"/>
              </a:spcBef>
              <a:defRPr sz="6300">
                <a:solidFill>
                  <a:srgbClr val="FFFFFF"/>
                </a:solidFill>
                <a:latin typeface="Helvetica Neue Medium"/>
                <a:ea typeface="Helvetica Neue Medium"/>
                <a:cs typeface="Helvetica Neue Medium"/>
                <a:sym typeface="Helvetica Neue Medium"/>
              </a:defRPr>
            </a:lvl1pPr>
          </a:lstStyle>
          <a:p>
            <a:pPr/>
            <a:r>
              <a:t>Survey</a:t>
            </a:r>
          </a:p>
        </p:txBody>
      </p:sp>
      <p:sp>
        <p:nvSpPr>
          <p:cNvPr id="223" name="Rounded Rectangle"/>
          <p:cNvSpPr/>
          <p:nvPr/>
        </p:nvSpPr>
        <p:spPr>
          <a:xfrm>
            <a:off x="8986224" y="9772805"/>
            <a:ext cx="6411552" cy="2893447"/>
          </a:xfrm>
          <a:prstGeom prst="roundRect">
            <a:avLst>
              <a:gd name="adj" fmla="val 15000"/>
            </a:avLst>
          </a:prstGeom>
          <a:solidFill>
            <a:schemeClr val="accent4">
              <a:hueOff val="-1247790"/>
              <a:lumOff val="-12326"/>
            </a:schemeClr>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224" name="Rounded Rectangle"/>
          <p:cNvSpPr/>
          <p:nvPr/>
        </p:nvSpPr>
        <p:spPr>
          <a:xfrm>
            <a:off x="16672072" y="9772805"/>
            <a:ext cx="6411552" cy="2893447"/>
          </a:xfrm>
          <a:prstGeom prst="roundRect">
            <a:avLst>
              <a:gd name="adj" fmla="val 15000"/>
            </a:avLst>
          </a:prstGeom>
          <a:solidFill>
            <a:schemeClr val="accent4">
              <a:hueOff val="-1247790"/>
              <a:lumOff val="-12326"/>
            </a:schemeClr>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225" name="Correlation"/>
          <p:cNvSpPr txBox="1"/>
          <p:nvPr/>
        </p:nvSpPr>
        <p:spPr>
          <a:xfrm>
            <a:off x="10096595" y="10691382"/>
            <a:ext cx="4190810" cy="105629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825500">
              <a:lnSpc>
                <a:spcPct val="100000"/>
              </a:lnSpc>
              <a:spcBef>
                <a:spcPts val="0"/>
              </a:spcBef>
              <a:defRPr sz="6300">
                <a:solidFill>
                  <a:srgbClr val="FFFFFF"/>
                </a:solidFill>
                <a:latin typeface="Helvetica Neue Medium"/>
                <a:ea typeface="Helvetica Neue Medium"/>
                <a:cs typeface="Helvetica Neue Medium"/>
                <a:sym typeface="Helvetica Neue Medium"/>
              </a:defRPr>
            </a:lvl1pPr>
          </a:lstStyle>
          <a:p>
            <a:pPr/>
            <a:r>
              <a:t>Correlation</a:t>
            </a:r>
          </a:p>
        </p:txBody>
      </p:sp>
      <p:sp>
        <p:nvSpPr>
          <p:cNvPr id="226" name="Experiment"/>
          <p:cNvSpPr txBox="1"/>
          <p:nvPr/>
        </p:nvSpPr>
        <p:spPr>
          <a:xfrm>
            <a:off x="17716435" y="10691382"/>
            <a:ext cx="4322827" cy="105629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825500">
              <a:lnSpc>
                <a:spcPct val="100000"/>
              </a:lnSpc>
              <a:spcBef>
                <a:spcPts val="0"/>
              </a:spcBef>
              <a:defRPr sz="6300">
                <a:solidFill>
                  <a:srgbClr val="FFFFFF"/>
                </a:solidFill>
                <a:latin typeface="Helvetica Neue Medium"/>
                <a:ea typeface="Helvetica Neue Medium"/>
                <a:cs typeface="Helvetica Neue Medium"/>
                <a:sym typeface="Helvetica Neue Medium"/>
              </a:defRPr>
            </a:lvl1pPr>
          </a:lstStyle>
          <a:p>
            <a:pPr/>
            <a:r>
              <a:t>Experiment</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8" name="Survey Research"/>
          <p:cNvSpPr txBox="1"/>
          <p:nvPr>
            <p:ph type="title"/>
          </p:nvPr>
        </p:nvSpPr>
        <p:spPr>
          <a:prstGeom prst="rect">
            <a:avLst/>
          </a:prstGeom>
        </p:spPr>
        <p:txBody>
          <a:bodyPr/>
          <a:lstStyle/>
          <a:p>
            <a:pPr/>
            <a:r>
              <a:t>Survey Research</a:t>
            </a:r>
          </a:p>
        </p:txBody>
      </p:sp>
      <p:sp>
        <p:nvSpPr>
          <p:cNvPr id="229" name="Quantitative Research Methods"/>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lvl1pPr>
              <a:defRPr b="0" i="1"/>
            </a:lvl1pPr>
          </a:lstStyle>
          <a:p>
            <a:pPr/>
            <a:r>
              <a:t>Quantitative Research Methods</a:t>
            </a:r>
          </a:p>
        </p:txBody>
      </p:sp>
      <p:sp>
        <p:nvSpPr>
          <p:cNvPr id="230" name="This method involves collecting data from a large group of people using questionnaires or surveys.…"/>
          <p:cNvSpPr txBox="1"/>
          <p:nvPr>
            <p:ph type="body" idx="1"/>
          </p:nvPr>
        </p:nvSpPr>
        <p:spPr>
          <a:prstGeom prst="rect">
            <a:avLst/>
          </a:prstGeom>
        </p:spPr>
        <p:txBody>
          <a:bodyPr/>
          <a:lstStyle/>
          <a:p>
            <a:pPr algn="just"/>
            <a:r>
              <a:t>This method involves collecting data from a large group of people using questionnaires or surveys.</a:t>
            </a:r>
          </a:p>
          <a:p>
            <a:pPr algn="just"/>
          </a:p>
          <a:p>
            <a:pPr algn="just"/>
            <a:r>
              <a:t>Example: </a:t>
            </a:r>
          </a:p>
          <a:p>
            <a:pPr lvl="4" algn="just"/>
            <a:r>
              <a:t>Survey research on customer satisfaction with a new product.</a:t>
            </a:r>
          </a:p>
        </p:txBody>
      </p:sp>
      <p:sp>
        <p:nvSpPr>
          <p:cNvPr id="231"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3" name="Correlational Research"/>
          <p:cNvSpPr txBox="1"/>
          <p:nvPr>
            <p:ph type="title"/>
          </p:nvPr>
        </p:nvSpPr>
        <p:spPr>
          <a:prstGeom prst="rect">
            <a:avLst/>
          </a:prstGeom>
        </p:spPr>
        <p:txBody>
          <a:bodyPr/>
          <a:lstStyle/>
          <a:p>
            <a:pPr/>
            <a:r>
              <a:t>Correlational Research</a:t>
            </a:r>
          </a:p>
        </p:txBody>
      </p:sp>
      <p:sp>
        <p:nvSpPr>
          <p:cNvPr id="234" name="Quantitative Research Methods"/>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lvl1pPr>
              <a:defRPr b="0" i="1"/>
            </a:lvl1pPr>
          </a:lstStyle>
          <a:p>
            <a:pPr/>
            <a:r>
              <a:t>Quantitative Research Methods</a:t>
            </a:r>
          </a:p>
        </p:txBody>
      </p:sp>
      <p:sp>
        <p:nvSpPr>
          <p:cNvPr id="235" name="This method investigates the relationships between variables without manipulating them.…"/>
          <p:cNvSpPr txBox="1"/>
          <p:nvPr>
            <p:ph type="body" idx="1"/>
          </p:nvPr>
        </p:nvSpPr>
        <p:spPr>
          <a:prstGeom prst="rect">
            <a:avLst/>
          </a:prstGeom>
        </p:spPr>
        <p:txBody>
          <a:bodyPr/>
          <a:lstStyle/>
          <a:p>
            <a:pPr algn="just"/>
            <a:r>
              <a:t>This method investigates the relationships between variables without manipulating them.</a:t>
            </a:r>
          </a:p>
          <a:p>
            <a:pPr algn="just"/>
          </a:p>
          <a:p>
            <a:pPr algn="just"/>
            <a:r>
              <a:t>Example:</a:t>
            </a:r>
          </a:p>
          <a:p>
            <a:pPr lvl="3" algn="just">
              <a:defRPr sz="4200"/>
            </a:pPr>
            <a:r>
              <a:t>Correlational research on the relationship between exercise and mental health.</a:t>
            </a:r>
          </a:p>
        </p:txBody>
      </p:sp>
      <p:sp>
        <p:nvSpPr>
          <p:cNvPr id="236"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8" name="Experimental Research"/>
          <p:cNvSpPr txBox="1"/>
          <p:nvPr>
            <p:ph type="title"/>
          </p:nvPr>
        </p:nvSpPr>
        <p:spPr>
          <a:prstGeom prst="rect">
            <a:avLst/>
          </a:prstGeom>
        </p:spPr>
        <p:txBody>
          <a:bodyPr/>
          <a:lstStyle/>
          <a:p>
            <a:pPr/>
            <a:r>
              <a:t>Experimental Research</a:t>
            </a:r>
          </a:p>
        </p:txBody>
      </p:sp>
      <p:sp>
        <p:nvSpPr>
          <p:cNvPr id="239" name="Quantitative Research Methods"/>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lvl1pPr>
              <a:defRPr b="0" i="1"/>
            </a:lvl1pPr>
          </a:lstStyle>
          <a:p>
            <a:pPr/>
            <a:r>
              <a:t>Quantitative Research Methods</a:t>
            </a:r>
          </a:p>
        </p:txBody>
      </p:sp>
      <p:sp>
        <p:nvSpPr>
          <p:cNvPr id="240" name="This method involves manipulating one or more variables and observing the effect on another variable.…"/>
          <p:cNvSpPr txBox="1"/>
          <p:nvPr>
            <p:ph type="body" idx="1"/>
          </p:nvPr>
        </p:nvSpPr>
        <p:spPr>
          <a:prstGeom prst="rect">
            <a:avLst/>
          </a:prstGeom>
        </p:spPr>
        <p:txBody>
          <a:bodyPr/>
          <a:lstStyle/>
          <a:p>
            <a:pPr algn="just"/>
            <a:r>
              <a:t>This method involves manipulating one or more variables and observing the effect on another variable.</a:t>
            </a:r>
          </a:p>
          <a:p>
            <a:pPr algn="just"/>
          </a:p>
          <a:p>
            <a:pPr algn="just"/>
            <a:r>
              <a:t>Example:</a:t>
            </a:r>
          </a:p>
          <a:p>
            <a:pPr lvl="2" algn="just">
              <a:defRPr sz="4500"/>
            </a:pPr>
            <a:r>
              <a:t>Experimental research on the effectiveness of a new drug treatment.</a:t>
            </a:r>
          </a:p>
        </p:txBody>
      </p:sp>
      <p:sp>
        <p:nvSpPr>
          <p:cNvPr id="241"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3" name="Qualitative Methods"/>
          <p:cNvSpPr txBox="1"/>
          <p:nvPr>
            <p:ph type="title"/>
          </p:nvPr>
        </p:nvSpPr>
        <p:spPr>
          <a:prstGeom prst="rect">
            <a:avLst/>
          </a:prstGeom>
        </p:spPr>
        <p:txBody>
          <a:bodyPr/>
          <a:lstStyle>
            <a:lvl1pPr>
              <a:defRPr>
                <a:latin typeface="Helvetica Neue Thin"/>
                <a:ea typeface="Helvetica Neue Thin"/>
                <a:cs typeface="Helvetica Neue Thin"/>
                <a:sym typeface="Helvetica Neue Thin"/>
              </a:defRPr>
            </a:lvl1pPr>
          </a:lstStyle>
          <a:p>
            <a:pPr>
              <a:defRPr>
                <a:latin typeface="Helvetica Neue Medium"/>
                <a:ea typeface="Helvetica Neue Medium"/>
                <a:cs typeface="Helvetica Neue Medium"/>
                <a:sym typeface="Helvetica Neue Medium"/>
              </a:defRPr>
            </a:pPr>
            <a:r>
              <a:rPr>
                <a:latin typeface="Helvetica Neue Thin"/>
                <a:ea typeface="Helvetica Neue Thin"/>
                <a:cs typeface="Helvetica Neue Thin"/>
                <a:sym typeface="Helvetica Neue Thin"/>
              </a:rPr>
              <a:t>Qualitative Methods</a:t>
            </a:r>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5" name="Qualitative Research"/>
          <p:cNvSpPr txBox="1"/>
          <p:nvPr>
            <p:ph type="title"/>
          </p:nvPr>
        </p:nvSpPr>
        <p:spPr>
          <a:prstGeom prst="rect">
            <a:avLst/>
          </a:prstGeom>
        </p:spPr>
        <p:txBody>
          <a:bodyPr/>
          <a:lstStyle/>
          <a:p>
            <a:pPr/>
            <a:r>
              <a:t>Qualitative Research</a:t>
            </a:r>
          </a:p>
        </p:txBody>
      </p:sp>
      <p:sp>
        <p:nvSpPr>
          <p:cNvPr id="246" name="Research Methodologies"/>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lvl1pPr>
              <a:defRPr b="0" i="1"/>
            </a:lvl1pPr>
          </a:lstStyle>
          <a:p>
            <a:pPr/>
            <a:r>
              <a:t>Research Methodologies</a:t>
            </a:r>
          </a:p>
        </p:txBody>
      </p:sp>
      <p:sp>
        <p:nvSpPr>
          <p:cNvPr id="247" name="Explores &amp; understands phenomena through non-numerical data (e.g. interviews, observations).…"/>
          <p:cNvSpPr txBox="1"/>
          <p:nvPr>
            <p:ph type="body" sz="half" idx="1"/>
          </p:nvPr>
        </p:nvSpPr>
        <p:spPr>
          <a:xfrm>
            <a:off x="1206500" y="4248504"/>
            <a:ext cx="21971000" cy="4568016"/>
          </a:xfrm>
          <a:prstGeom prst="rect">
            <a:avLst/>
          </a:prstGeom>
        </p:spPr>
        <p:txBody>
          <a:bodyPr/>
          <a:lstStyle/>
          <a:p>
            <a:pPr marL="0" indent="0" algn="just">
              <a:buSzTx/>
              <a:buNone/>
            </a:pPr>
            <a:r>
              <a:rPr b="1"/>
              <a:t>Explores &amp; understands phenomena through non-numerical data </a:t>
            </a:r>
            <a:r>
              <a:t>(e.g. interviews, observations).</a:t>
            </a:r>
          </a:p>
          <a:p>
            <a:pPr lvl="2" algn="just">
              <a:defRPr i="1" sz="4100"/>
            </a:pPr>
            <a:r>
              <a:t>Pros: in-depth understanding, rich description of experiences, captures details</a:t>
            </a:r>
          </a:p>
          <a:p>
            <a:pPr lvl="2" algn="just">
              <a:defRPr i="1" sz="4100"/>
            </a:pPr>
            <a:r>
              <a:t>Cons: subjective data, limited generalizability, relies on interpretation </a:t>
            </a:r>
          </a:p>
        </p:txBody>
      </p:sp>
      <p:sp>
        <p:nvSpPr>
          <p:cNvPr id="248"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49" name="Case Study"/>
          <p:cNvSpPr/>
          <p:nvPr/>
        </p:nvSpPr>
        <p:spPr>
          <a:xfrm>
            <a:off x="1619225" y="9772805"/>
            <a:ext cx="6411552" cy="2893447"/>
          </a:xfrm>
          <a:prstGeom prst="roundRect">
            <a:avLst>
              <a:gd name="adj" fmla="val 15000"/>
            </a:avLst>
          </a:prstGeom>
          <a:solidFill>
            <a:schemeClr val="accent4">
              <a:hueOff val="-1247790"/>
              <a:lumOff val="-12326"/>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825500">
              <a:lnSpc>
                <a:spcPct val="100000"/>
              </a:lnSpc>
              <a:spcBef>
                <a:spcPts val="0"/>
              </a:spcBef>
              <a:defRPr sz="6300">
                <a:solidFill>
                  <a:srgbClr val="FFFFFF"/>
                </a:solidFill>
                <a:latin typeface="Helvetica Neue Medium"/>
                <a:ea typeface="Helvetica Neue Medium"/>
                <a:cs typeface="Helvetica Neue Medium"/>
                <a:sym typeface="Helvetica Neue Medium"/>
              </a:defRPr>
            </a:lvl1pPr>
          </a:lstStyle>
          <a:p>
            <a:pPr/>
            <a:r>
              <a:t>Case Study</a:t>
            </a:r>
          </a:p>
        </p:txBody>
      </p:sp>
      <p:sp>
        <p:nvSpPr>
          <p:cNvPr id="250" name="Rounded Rectangle"/>
          <p:cNvSpPr/>
          <p:nvPr/>
        </p:nvSpPr>
        <p:spPr>
          <a:xfrm>
            <a:off x="8986224" y="9772805"/>
            <a:ext cx="6411552" cy="2893447"/>
          </a:xfrm>
          <a:prstGeom prst="roundRect">
            <a:avLst>
              <a:gd name="adj" fmla="val 15000"/>
            </a:avLst>
          </a:prstGeom>
          <a:solidFill>
            <a:schemeClr val="accent4">
              <a:hueOff val="-1247790"/>
              <a:lumOff val="-12326"/>
            </a:schemeClr>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251" name="Rounded Rectangle"/>
          <p:cNvSpPr/>
          <p:nvPr/>
        </p:nvSpPr>
        <p:spPr>
          <a:xfrm>
            <a:off x="16672072" y="9772805"/>
            <a:ext cx="6411552" cy="2893447"/>
          </a:xfrm>
          <a:prstGeom prst="roundRect">
            <a:avLst>
              <a:gd name="adj" fmla="val 15000"/>
            </a:avLst>
          </a:prstGeom>
          <a:solidFill>
            <a:schemeClr val="accent4">
              <a:hueOff val="-1247790"/>
              <a:lumOff val="-12326"/>
            </a:schemeClr>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252" name="Ethnographic"/>
          <p:cNvSpPr txBox="1"/>
          <p:nvPr/>
        </p:nvSpPr>
        <p:spPr>
          <a:xfrm>
            <a:off x="9659740" y="10691382"/>
            <a:ext cx="5064520" cy="105629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825500">
              <a:lnSpc>
                <a:spcPct val="100000"/>
              </a:lnSpc>
              <a:spcBef>
                <a:spcPts val="0"/>
              </a:spcBef>
              <a:defRPr sz="6300">
                <a:solidFill>
                  <a:srgbClr val="FFFFFF"/>
                </a:solidFill>
                <a:latin typeface="Helvetica Neue Medium"/>
                <a:ea typeface="Helvetica Neue Medium"/>
                <a:cs typeface="Helvetica Neue Medium"/>
                <a:sym typeface="Helvetica Neue Medium"/>
              </a:defRPr>
            </a:lvl1pPr>
          </a:lstStyle>
          <a:p>
            <a:pPr/>
            <a:r>
              <a:t>Ethnographic</a:t>
            </a:r>
          </a:p>
        </p:txBody>
      </p:sp>
      <p:sp>
        <p:nvSpPr>
          <p:cNvPr id="253" name="Phenomenological"/>
          <p:cNvSpPr txBox="1"/>
          <p:nvPr/>
        </p:nvSpPr>
        <p:spPr>
          <a:xfrm>
            <a:off x="16879302" y="10753224"/>
            <a:ext cx="5997094" cy="93260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825500">
              <a:lnSpc>
                <a:spcPct val="100000"/>
              </a:lnSpc>
              <a:spcBef>
                <a:spcPts val="0"/>
              </a:spcBef>
              <a:defRPr sz="5400">
                <a:solidFill>
                  <a:srgbClr val="FFFFFF"/>
                </a:solidFill>
                <a:latin typeface="Helvetica Neue Medium"/>
                <a:ea typeface="Helvetica Neue Medium"/>
                <a:cs typeface="Helvetica Neue Medium"/>
                <a:sym typeface="Helvetica Neue Medium"/>
              </a:defRPr>
            </a:lvl1pPr>
          </a:lstStyle>
          <a:p>
            <a:pPr/>
            <a:r>
              <a:t>Phenomenological</a:t>
            </a: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5" name="Case Study Research"/>
          <p:cNvSpPr txBox="1"/>
          <p:nvPr>
            <p:ph type="title"/>
          </p:nvPr>
        </p:nvSpPr>
        <p:spPr>
          <a:prstGeom prst="rect">
            <a:avLst/>
          </a:prstGeom>
        </p:spPr>
        <p:txBody>
          <a:bodyPr/>
          <a:lstStyle/>
          <a:p>
            <a:pPr/>
            <a:r>
              <a:t>Case Study Research </a:t>
            </a:r>
          </a:p>
        </p:txBody>
      </p:sp>
      <p:sp>
        <p:nvSpPr>
          <p:cNvPr id="256" name="Qualitative Methods"/>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lvl1pPr>
              <a:defRPr b="0" i="1"/>
            </a:lvl1pPr>
          </a:lstStyle>
          <a:p>
            <a:pPr/>
            <a:r>
              <a:t>Qualitative Methods</a:t>
            </a:r>
          </a:p>
        </p:txBody>
      </p:sp>
      <p:sp>
        <p:nvSpPr>
          <p:cNvPr id="257" name="This method involves in-depth investigation of a single individual, group, or event.…"/>
          <p:cNvSpPr txBox="1"/>
          <p:nvPr>
            <p:ph type="body" idx="1"/>
          </p:nvPr>
        </p:nvSpPr>
        <p:spPr>
          <a:prstGeom prst="rect">
            <a:avLst/>
          </a:prstGeom>
        </p:spPr>
        <p:txBody>
          <a:bodyPr/>
          <a:lstStyle/>
          <a:p>
            <a:pPr algn="just"/>
            <a:r>
              <a:t>This method involves in-depth investigation of a single individual, group, or event.</a:t>
            </a:r>
          </a:p>
          <a:p>
            <a:pPr algn="just"/>
          </a:p>
          <a:p>
            <a:pPr algn="just"/>
            <a:r>
              <a:t>Example:</a:t>
            </a:r>
          </a:p>
          <a:p>
            <a:pPr lvl="3" algn="just">
              <a:defRPr sz="4100"/>
            </a:pPr>
            <a:r>
              <a:t>Case study research on a child with AATD (alpha-1-antitrypsin deficiency)</a:t>
            </a:r>
          </a:p>
        </p:txBody>
      </p:sp>
      <p:sp>
        <p:nvSpPr>
          <p:cNvPr id="258"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0" name="Ethnographic Research"/>
          <p:cNvSpPr txBox="1"/>
          <p:nvPr>
            <p:ph type="title"/>
          </p:nvPr>
        </p:nvSpPr>
        <p:spPr>
          <a:prstGeom prst="rect">
            <a:avLst/>
          </a:prstGeom>
        </p:spPr>
        <p:txBody>
          <a:bodyPr/>
          <a:lstStyle/>
          <a:p>
            <a:pPr/>
            <a:r>
              <a:t>Ethnographic Research </a:t>
            </a:r>
          </a:p>
        </p:txBody>
      </p:sp>
      <p:sp>
        <p:nvSpPr>
          <p:cNvPr id="261" name="Qualitative Methods"/>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lvl1pPr>
              <a:defRPr b="0" i="1"/>
            </a:lvl1pPr>
          </a:lstStyle>
          <a:p>
            <a:pPr/>
            <a:r>
              <a:t>Qualitative Methods</a:t>
            </a:r>
          </a:p>
        </p:txBody>
      </p:sp>
      <p:sp>
        <p:nvSpPr>
          <p:cNvPr id="262" name="This method involves studying a culture or group of people by immersing oneself in their world.…"/>
          <p:cNvSpPr txBox="1"/>
          <p:nvPr>
            <p:ph type="body" idx="1"/>
          </p:nvPr>
        </p:nvSpPr>
        <p:spPr>
          <a:prstGeom prst="rect">
            <a:avLst/>
          </a:prstGeom>
        </p:spPr>
        <p:txBody>
          <a:bodyPr/>
          <a:lstStyle/>
          <a:p>
            <a:pPr algn="just"/>
            <a:r>
              <a:t>This method involves studying a culture or group of people by immersing oneself in their world.</a:t>
            </a:r>
          </a:p>
          <a:p>
            <a:pPr algn="just"/>
          </a:p>
          <a:p>
            <a:pPr algn="just"/>
            <a:r>
              <a:t>Example:</a:t>
            </a:r>
          </a:p>
          <a:p>
            <a:pPr lvl="3" algn="just"/>
            <a:r>
              <a:t>Ethnographic research on the culture of a street gang.</a:t>
            </a:r>
          </a:p>
        </p:txBody>
      </p:sp>
      <p:sp>
        <p:nvSpPr>
          <p:cNvPr id="263"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5" name="Phenomenological Research"/>
          <p:cNvSpPr txBox="1"/>
          <p:nvPr>
            <p:ph type="title"/>
          </p:nvPr>
        </p:nvSpPr>
        <p:spPr>
          <a:prstGeom prst="rect">
            <a:avLst/>
          </a:prstGeom>
        </p:spPr>
        <p:txBody>
          <a:bodyPr/>
          <a:lstStyle/>
          <a:p>
            <a:pPr/>
            <a:r>
              <a:t>Phenomenological Research </a:t>
            </a:r>
          </a:p>
        </p:txBody>
      </p:sp>
      <p:sp>
        <p:nvSpPr>
          <p:cNvPr id="266" name="Qualitative Methods"/>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lvl1pPr>
              <a:defRPr b="0" i="1"/>
            </a:lvl1pPr>
          </a:lstStyle>
          <a:p>
            <a:pPr/>
            <a:r>
              <a:t>Qualitative Methods</a:t>
            </a:r>
          </a:p>
        </p:txBody>
      </p:sp>
      <p:sp>
        <p:nvSpPr>
          <p:cNvPr id="267" name="This method explores the lived experiences of individuals from their own perspectives.…"/>
          <p:cNvSpPr txBox="1"/>
          <p:nvPr>
            <p:ph type="body" idx="1"/>
          </p:nvPr>
        </p:nvSpPr>
        <p:spPr>
          <a:prstGeom prst="rect">
            <a:avLst/>
          </a:prstGeom>
        </p:spPr>
        <p:txBody>
          <a:bodyPr/>
          <a:lstStyle/>
          <a:p>
            <a:pPr algn="just"/>
            <a:r>
              <a:t>This method explores the lived experiences of individuals from their own perspectives.</a:t>
            </a:r>
          </a:p>
          <a:p>
            <a:pPr algn="just"/>
          </a:p>
          <a:p>
            <a:pPr algn="just"/>
            <a:r>
              <a:t>Example: </a:t>
            </a:r>
          </a:p>
          <a:p>
            <a:pPr lvl="3" algn="just">
              <a:defRPr sz="4300"/>
            </a:pPr>
            <a:r>
              <a:t>Phenomenological research on the experiences of patients with chronic pain.</a:t>
            </a:r>
          </a:p>
        </p:txBody>
      </p:sp>
      <p:sp>
        <p:nvSpPr>
          <p:cNvPr id="268"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7" name="Week 8: Research Methodologies"/>
          <p:cNvSpPr txBox="1"/>
          <p:nvPr>
            <p:ph type="title"/>
          </p:nvPr>
        </p:nvSpPr>
        <p:spPr>
          <a:prstGeom prst="rect">
            <a:avLst/>
          </a:prstGeom>
        </p:spPr>
        <p:txBody>
          <a:bodyPr/>
          <a:lstStyle/>
          <a:p>
            <a:pPr/>
            <a:r>
              <a:rPr>
                <a:latin typeface="Helvetica Neue Thin"/>
                <a:ea typeface="Helvetica Neue Thin"/>
                <a:cs typeface="Helvetica Neue Thin"/>
                <a:sym typeface="Helvetica Neue Thin"/>
              </a:rPr>
              <a:t>Week 8: </a:t>
            </a:r>
            <a:r>
              <a:t>Research Methodologies</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0" name="Mixed Methods"/>
          <p:cNvSpPr txBox="1"/>
          <p:nvPr>
            <p:ph type="title"/>
          </p:nvPr>
        </p:nvSpPr>
        <p:spPr>
          <a:prstGeom prst="rect">
            <a:avLst/>
          </a:prstGeom>
        </p:spPr>
        <p:txBody>
          <a:bodyPr/>
          <a:lstStyle>
            <a:lvl1pPr>
              <a:defRPr>
                <a:latin typeface="Helvetica Neue Thin"/>
                <a:ea typeface="Helvetica Neue Thin"/>
                <a:cs typeface="Helvetica Neue Thin"/>
                <a:sym typeface="Helvetica Neue Thin"/>
              </a:defRPr>
            </a:lvl1pPr>
          </a:lstStyle>
          <a:p>
            <a:pPr>
              <a:defRPr>
                <a:latin typeface="Helvetica Neue Medium"/>
                <a:ea typeface="Helvetica Neue Medium"/>
                <a:cs typeface="Helvetica Neue Medium"/>
                <a:sym typeface="Helvetica Neue Medium"/>
              </a:defRPr>
            </a:pPr>
            <a:r>
              <a:rPr>
                <a:latin typeface="Helvetica Neue Thin"/>
                <a:ea typeface="Helvetica Neue Thin"/>
                <a:cs typeface="Helvetica Neue Thin"/>
                <a:sym typeface="Helvetica Neue Thin"/>
              </a:rPr>
              <a:t>Mixed Methods</a:t>
            </a:r>
          </a:p>
        </p:txBody>
      </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2" name="Mixed Methods"/>
          <p:cNvSpPr txBox="1"/>
          <p:nvPr>
            <p:ph type="title"/>
          </p:nvPr>
        </p:nvSpPr>
        <p:spPr>
          <a:prstGeom prst="rect">
            <a:avLst/>
          </a:prstGeom>
        </p:spPr>
        <p:txBody>
          <a:bodyPr/>
          <a:lstStyle/>
          <a:p>
            <a:pPr/>
            <a:r>
              <a:t>Mixed Methods</a:t>
            </a:r>
          </a:p>
        </p:txBody>
      </p:sp>
      <p:sp>
        <p:nvSpPr>
          <p:cNvPr id="273" name="Research Methodologies"/>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lvl1pPr>
              <a:defRPr b="0" i="1"/>
            </a:lvl1pPr>
          </a:lstStyle>
          <a:p>
            <a:pPr/>
            <a:r>
              <a:t>Research Methodologies</a:t>
            </a:r>
          </a:p>
        </p:txBody>
      </p:sp>
      <p:sp>
        <p:nvSpPr>
          <p:cNvPr id="274"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75" name="Combines quantitative &amp; qualitative methods within a single study.…"/>
          <p:cNvSpPr txBox="1"/>
          <p:nvPr>
            <p:ph type="body" idx="1"/>
          </p:nvPr>
        </p:nvSpPr>
        <p:spPr>
          <a:xfrm>
            <a:off x="1206500" y="4248504"/>
            <a:ext cx="21971000" cy="6898620"/>
          </a:xfrm>
          <a:prstGeom prst="rect">
            <a:avLst/>
          </a:prstGeom>
        </p:spPr>
        <p:txBody>
          <a:bodyPr/>
          <a:lstStyle/>
          <a:p>
            <a:pPr marL="0" indent="0" algn="just" defTabSz="2194505">
              <a:spcBef>
                <a:spcPts val="4000"/>
              </a:spcBef>
              <a:buSzTx/>
              <a:buNone/>
              <a:defRPr sz="4319"/>
            </a:pPr>
            <a:r>
              <a:rPr b="1"/>
              <a:t>Combines quantitative &amp; qualitative methods within a single study.</a:t>
            </a:r>
          </a:p>
          <a:p>
            <a:pPr lvl="2" marL="1645919" indent="-548639" algn="just" defTabSz="2194505">
              <a:spcBef>
                <a:spcPts val="4000"/>
              </a:spcBef>
              <a:defRPr i="1" sz="3689"/>
            </a:pPr>
            <a:r>
              <a:t>Pros: </a:t>
            </a:r>
          </a:p>
          <a:p>
            <a:pPr lvl="4" marL="2743200" indent="-548639" algn="just" defTabSz="2194505">
              <a:spcBef>
                <a:spcPts val="4000"/>
              </a:spcBef>
              <a:defRPr i="1" sz="3689"/>
            </a:pPr>
            <a:r>
              <a:t>provides a comprehensive understanding of a phenomenon</a:t>
            </a:r>
          </a:p>
          <a:p>
            <a:pPr lvl="4" marL="2743200" indent="-548639" algn="just" defTabSz="2194505">
              <a:spcBef>
                <a:spcPts val="4000"/>
              </a:spcBef>
              <a:defRPr i="1" sz="3689"/>
            </a:pPr>
            <a:r>
              <a:t>addresses limitations of the single methods</a:t>
            </a:r>
          </a:p>
          <a:p>
            <a:pPr lvl="2" marL="1645919" indent="-548639" algn="just" defTabSz="2194505">
              <a:spcBef>
                <a:spcPts val="4000"/>
              </a:spcBef>
              <a:defRPr i="1" sz="3689"/>
            </a:pPr>
            <a:r>
              <a:t>Cons: </a:t>
            </a:r>
          </a:p>
          <a:p>
            <a:pPr lvl="4" marL="2743200" indent="-548639" algn="just" defTabSz="2194505">
              <a:spcBef>
                <a:spcPts val="4000"/>
              </a:spcBef>
              <a:defRPr i="1" sz="3689"/>
            </a:pPr>
            <a:r>
              <a:t>Increased complexity</a:t>
            </a:r>
          </a:p>
          <a:p>
            <a:pPr lvl="4" marL="2743200" indent="-548639" algn="just" defTabSz="2194505">
              <a:spcBef>
                <a:spcPts val="4000"/>
              </a:spcBef>
              <a:defRPr i="1" sz="3689"/>
            </a:pPr>
            <a:r>
              <a:t>Potential for data integration challenges</a:t>
            </a:r>
          </a:p>
        </p:txBody>
      </p:sp>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7" name="Examples"/>
          <p:cNvSpPr txBox="1"/>
          <p:nvPr>
            <p:ph type="title"/>
          </p:nvPr>
        </p:nvSpPr>
        <p:spPr>
          <a:prstGeom prst="rect">
            <a:avLst/>
          </a:prstGeom>
        </p:spPr>
        <p:txBody>
          <a:bodyPr/>
          <a:lstStyle>
            <a:lvl1pPr>
              <a:defRPr>
                <a:latin typeface="Helvetica Neue Thin"/>
                <a:ea typeface="Helvetica Neue Thin"/>
                <a:cs typeface="Helvetica Neue Thin"/>
                <a:sym typeface="Helvetica Neue Thin"/>
              </a:defRPr>
            </a:lvl1pPr>
          </a:lstStyle>
          <a:p>
            <a:pPr>
              <a:defRPr>
                <a:latin typeface="Helvetica Neue Medium"/>
                <a:ea typeface="Helvetica Neue Medium"/>
                <a:cs typeface="Helvetica Neue Medium"/>
                <a:sym typeface="Helvetica Neue Medium"/>
              </a:defRPr>
            </a:pPr>
            <a:r>
              <a:rPr>
                <a:latin typeface="Helvetica Neue Thin"/>
                <a:ea typeface="Helvetica Neue Thin"/>
                <a:cs typeface="Helvetica Neue Thin"/>
                <a:sym typeface="Helvetica Neue Thin"/>
              </a:rPr>
              <a:t>Examples</a:t>
            </a:r>
          </a:p>
        </p:txBody>
      </p:sp>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9" name="Example: Systems"/>
          <p:cNvSpPr txBox="1"/>
          <p:nvPr>
            <p:ph type="title"/>
          </p:nvPr>
        </p:nvSpPr>
        <p:spPr>
          <a:prstGeom prst="rect">
            <a:avLst/>
          </a:prstGeom>
        </p:spPr>
        <p:txBody>
          <a:bodyPr/>
          <a:lstStyle/>
          <a:p>
            <a:pPr/>
            <a:r>
              <a:rPr b="0"/>
              <a:t>Example:</a:t>
            </a:r>
            <a:r>
              <a:t> Systems</a:t>
            </a:r>
          </a:p>
        </p:txBody>
      </p:sp>
      <p:sp>
        <p:nvSpPr>
          <p:cNvPr id="280" name="Research Question(s):…"/>
          <p:cNvSpPr txBox="1"/>
          <p:nvPr>
            <p:ph type="body" idx="1"/>
          </p:nvPr>
        </p:nvSpPr>
        <p:spPr>
          <a:xfrm>
            <a:off x="1206500" y="3222802"/>
            <a:ext cx="21971000" cy="9569082"/>
          </a:xfrm>
          <a:prstGeom prst="rect">
            <a:avLst/>
          </a:prstGeom>
        </p:spPr>
        <p:txBody>
          <a:bodyPr/>
          <a:lstStyle/>
          <a:p>
            <a:pPr marL="566927" indent="-566927" algn="just" defTabSz="2267655">
              <a:spcBef>
                <a:spcPts val="4100"/>
              </a:spcBef>
              <a:defRPr sz="4464"/>
            </a:pPr>
            <a:r>
              <a:rPr b="1"/>
              <a:t>Research Question(s):</a:t>
            </a:r>
            <a:r>
              <a:t> </a:t>
            </a:r>
          </a:p>
          <a:p>
            <a:pPr lvl="2" marL="1700783" indent="-566927" algn="just" defTabSz="2267655">
              <a:spcBef>
                <a:spcPts val="4100"/>
              </a:spcBef>
              <a:defRPr sz="4464"/>
            </a:pPr>
            <a:r>
              <a:t>How can cloud computing architectures be optimized to efficiently manage and deliver streaming media content to a geographically distributed user base with minimal latency and high quality of service?</a:t>
            </a:r>
          </a:p>
          <a:p>
            <a:pPr lvl="2" marL="1700783" indent="-566927" algn="just" defTabSz="2267655">
              <a:spcBef>
                <a:spcPts val="4100"/>
              </a:spcBef>
              <a:defRPr sz="4464"/>
            </a:pPr>
          </a:p>
          <a:p>
            <a:pPr marL="566927" indent="-566927" algn="just" defTabSz="2267655">
              <a:spcBef>
                <a:spcPts val="4100"/>
              </a:spcBef>
              <a:defRPr sz="4464"/>
            </a:pPr>
            <a:r>
              <a:rPr b="1"/>
              <a:t>Methodology (Quantitative)</a:t>
            </a:r>
            <a:r>
              <a:t>:</a:t>
            </a:r>
          </a:p>
          <a:p>
            <a:pPr lvl="2" marL="2480310" indent="-826769" algn="just" defTabSz="2267655">
              <a:spcBef>
                <a:spcPts val="4100"/>
              </a:spcBef>
              <a:buSzPct val="100000"/>
              <a:buAutoNum type="arabicPeriod" startAt="1"/>
              <a:defRPr sz="4464"/>
            </a:pPr>
            <a:r>
              <a:t>Develop and simulate different cloud computing architecture models to evaluate their performance in terms of resource utilization, data transfer efficiency, and overall latency for streaming media delivery.</a:t>
            </a:r>
          </a:p>
          <a:p>
            <a:pPr lvl="2" marL="2480310" indent="-826769" algn="just" defTabSz="2267655">
              <a:spcBef>
                <a:spcPts val="4100"/>
              </a:spcBef>
              <a:buSzPct val="100000"/>
              <a:buAutoNum type="arabicPeriod" startAt="1"/>
              <a:defRPr sz="4464"/>
            </a:pPr>
            <a:r>
              <a:t>Analyze the results to identify the most efficient and scalable architecture for the given scenario.</a:t>
            </a:r>
          </a:p>
        </p:txBody>
      </p:sp>
      <p:sp>
        <p:nvSpPr>
          <p:cNvPr id="281"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80">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280">
                                            <p:txEl>
                                              <p:pRg st="0" end="0"/>
                                            </p:txEl>
                                          </p:spTgt>
                                        </p:tgtEl>
                                        <p:attrNameLst>
                                          <p:attrName>style.visibility</p:attrName>
                                        </p:attrNameLst>
                                      </p:cBhvr>
                                      <p:to>
                                        <p:strVal val="visible"/>
                                      </p:to>
                                    </p:set>
                                  </p:childTnLst>
                                </p:cTn>
                              </p:par>
                              <p:par>
                                <p:cTn id="9" presetClass="entr" nodeType="withEffect" presetSubtype="0" presetID="1" grpId="1" fill="hold">
                                  <p:stCondLst>
                                    <p:cond delay="0"/>
                                  </p:stCondLst>
                                  <p:iterate type="el" backwards="0">
                                    <p:tmAbs val="0"/>
                                  </p:iterate>
                                  <p:childTnLst>
                                    <p:set>
                                      <p:cBhvr>
                                        <p:cTn id="10" fill="hold"/>
                                        <p:tgtEl>
                                          <p:spTgt spid="280">
                                            <p:txEl>
                                              <p:pRg st="1" end="1"/>
                                            </p:txEl>
                                          </p:spTgt>
                                        </p:tgtEl>
                                        <p:attrNameLst>
                                          <p:attrName>style.visibility</p:attrName>
                                        </p:attrNameLst>
                                      </p:cBhvr>
                                      <p:to>
                                        <p:strVal val="visible"/>
                                      </p:to>
                                    </p:set>
                                  </p:childTnLst>
                                </p:cTn>
                              </p:par>
                              <p:par>
                                <p:cTn id="11" presetClass="entr" nodeType="withEffect" presetSubtype="0" presetID="1" grpId="1" fill="hold">
                                  <p:stCondLst>
                                    <p:cond delay="0"/>
                                  </p:stCondLst>
                                  <p:iterate type="el" backwards="0">
                                    <p:tmAbs val="0"/>
                                  </p:iterate>
                                  <p:childTnLst>
                                    <p:set>
                                      <p:cBhvr>
                                        <p:cTn id="12" fill="hold"/>
                                        <p:tgtEl>
                                          <p:spTgt spid="280">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0" presetID="1" grpId="1" fill="hold">
                                  <p:stCondLst>
                                    <p:cond delay="0"/>
                                  </p:stCondLst>
                                  <p:iterate type="el" backwards="0">
                                    <p:tmAbs val="0"/>
                                  </p:iterate>
                                  <p:childTnLst>
                                    <p:set>
                                      <p:cBhvr>
                                        <p:cTn id="16" fill="hold"/>
                                        <p:tgtEl>
                                          <p:spTgt spid="280">
                                            <p:txEl>
                                              <p:pRg st="3" end="3"/>
                                            </p:txEl>
                                          </p:spTgt>
                                        </p:tgtEl>
                                        <p:attrNameLst>
                                          <p:attrName>style.visibility</p:attrName>
                                        </p:attrNameLst>
                                      </p:cBhvr>
                                      <p:to>
                                        <p:strVal val="visible"/>
                                      </p:to>
                                    </p:set>
                                  </p:childTnLst>
                                </p:cTn>
                              </p:par>
                              <p:par>
                                <p:cTn id="17" presetClass="entr" nodeType="withEffect" presetSubtype="0" presetID="1" grpId="1" fill="hold">
                                  <p:stCondLst>
                                    <p:cond delay="0"/>
                                  </p:stCondLst>
                                  <p:iterate type="el" backwards="0">
                                    <p:tmAbs val="0"/>
                                  </p:iterate>
                                  <p:childTnLst>
                                    <p:set>
                                      <p:cBhvr>
                                        <p:cTn id="18" fill="hold"/>
                                        <p:tgtEl>
                                          <p:spTgt spid="280">
                                            <p:txEl>
                                              <p:pRg st="4" end="4"/>
                                            </p:txEl>
                                          </p:spTgt>
                                        </p:tgtEl>
                                        <p:attrNameLst>
                                          <p:attrName>style.visibility</p:attrName>
                                        </p:attrNameLst>
                                      </p:cBhvr>
                                      <p:to>
                                        <p:strVal val="visible"/>
                                      </p:to>
                                    </p:set>
                                  </p:childTnLst>
                                </p:cTn>
                              </p:par>
                              <p:par>
                                <p:cTn id="19" presetClass="entr" nodeType="withEffect" presetSubtype="0" presetID="1" grpId="1" fill="hold">
                                  <p:stCondLst>
                                    <p:cond delay="0"/>
                                  </p:stCondLst>
                                  <p:iterate type="el" backwards="0">
                                    <p:tmAbs val="0"/>
                                  </p:iterate>
                                  <p:childTnLst>
                                    <p:set>
                                      <p:cBhvr>
                                        <p:cTn id="20" fill="hold"/>
                                        <p:tgtEl>
                                          <p:spTgt spid="280">
                                            <p:txEl>
                                              <p:pRg st="5" end="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1" animBg="1" rev="0" advAuto="0" spid="280" grpId="1"/>
    </p:bldLst>
  </p:timing>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3" name="Example: AI Applications"/>
          <p:cNvSpPr txBox="1"/>
          <p:nvPr>
            <p:ph type="title"/>
          </p:nvPr>
        </p:nvSpPr>
        <p:spPr>
          <a:prstGeom prst="rect">
            <a:avLst/>
          </a:prstGeom>
        </p:spPr>
        <p:txBody>
          <a:bodyPr/>
          <a:lstStyle/>
          <a:p>
            <a:pPr/>
            <a:r>
              <a:rPr b="0"/>
              <a:t>Example:</a:t>
            </a:r>
            <a:r>
              <a:t> AI Applications</a:t>
            </a:r>
          </a:p>
        </p:txBody>
      </p:sp>
      <p:sp>
        <p:nvSpPr>
          <p:cNvPr id="284" name="Research Question(s):…"/>
          <p:cNvSpPr txBox="1"/>
          <p:nvPr>
            <p:ph type="body" idx="1"/>
          </p:nvPr>
        </p:nvSpPr>
        <p:spPr>
          <a:xfrm>
            <a:off x="1206500" y="3222802"/>
            <a:ext cx="21971000" cy="9569082"/>
          </a:xfrm>
          <a:prstGeom prst="rect">
            <a:avLst/>
          </a:prstGeom>
        </p:spPr>
        <p:txBody>
          <a:bodyPr/>
          <a:lstStyle/>
          <a:p>
            <a:pPr marL="481584" indent="-481584" algn="just" defTabSz="1926287">
              <a:spcBef>
                <a:spcPts val="3500"/>
              </a:spcBef>
              <a:defRPr sz="3792"/>
            </a:pPr>
            <a:r>
              <a:rPr b="1"/>
              <a:t>Research Question(s):</a:t>
            </a:r>
            <a:r>
              <a:t> </a:t>
            </a:r>
          </a:p>
          <a:p>
            <a:pPr lvl="2" marL="1444752" indent="-481584" algn="just" defTabSz="1926287">
              <a:spcBef>
                <a:spcPts val="3500"/>
              </a:spcBef>
              <a:defRPr sz="3792"/>
            </a:pPr>
            <a:r>
              <a:t>Can AI-powered chatbots effectively provide customer support services? </a:t>
            </a:r>
          </a:p>
          <a:p>
            <a:pPr lvl="2" marL="1444752" indent="-481584" algn="just" defTabSz="1926287">
              <a:spcBef>
                <a:spcPts val="3500"/>
              </a:spcBef>
              <a:defRPr sz="3792"/>
            </a:pPr>
            <a:r>
              <a:t>What factors contribute to user satisfaction and adoption of such systems?</a:t>
            </a:r>
          </a:p>
          <a:p>
            <a:pPr marL="481584" indent="-481584" algn="just" defTabSz="1926287">
              <a:spcBef>
                <a:spcPts val="3500"/>
              </a:spcBef>
              <a:defRPr sz="3792"/>
            </a:pPr>
          </a:p>
          <a:p>
            <a:pPr marL="481584" indent="-481584" algn="just" defTabSz="1926287">
              <a:spcBef>
                <a:spcPts val="3500"/>
              </a:spcBef>
              <a:defRPr sz="3792"/>
            </a:pPr>
            <a:r>
              <a:rPr b="1"/>
              <a:t>Methodology (Mixed)</a:t>
            </a:r>
            <a:r>
              <a:t>:</a:t>
            </a:r>
          </a:p>
          <a:p>
            <a:pPr lvl="2" marL="2106930" indent="-702310" algn="just" defTabSz="1926287">
              <a:spcBef>
                <a:spcPts val="3500"/>
              </a:spcBef>
              <a:buSzPct val="100000"/>
              <a:buAutoNum type="arabicPeriod" startAt="1"/>
              <a:defRPr sz="3792"/>
            </a:pPr>
            <a:r>
              <a:rPr b="1"/>
              <a:t>Quantitative:</a:t>
            </a:r>
            <a:r>
              <a:t> Develop and implement an AI-powered chatbot to handle customer service inquiries on a specific platform.</a:t>
            </a:r>
          </a:p>
          <a:p>
            <a:pPr lvl="2" marL="2106930" indent="-702310" algn="just" defTabSz="1926287">
              <a:spcBef>
                <a:spcPts val="3500"/>
              </a:spcBef>
              <a:buSzPct val="100000"/>
              <a:buAutoNum type="arabicPeriod" startAt="1"/>
              <a:defRPr sz="3792"/>
            </a:pPr>
            <a:r>
              <a:t>Collect and analyze user data (e.g., interaction transcripts, satisfaction surveys) to evaluate the chatbot's effectiveness in addressing queries and resolving customer issues.</a:t>
            </a:r>
          </a:p>
          <a:p>
            <a:pPr lvl="2" marL="2106930" indent="-702310" algn="just" defTabSz="1926287">
              <a:spcBef>
                <a:spcPts val="3500"/>
              </a:spcBef>
              <a:buSzPct val="100000"/>
              <a:buAutoNum type="arabicPeriod" startAt="1"/>
              <a:defRPr sz="3792"/>
            </a:pPr>
            <a:r>
              <a:rPr b="1"/>
              <a:t>Qualitative:</a:t>
            </a:r>
            <a:r>
              <a:t> Conduct focus groups or user interviews to gain qualitative insights into user experiences and preferences regarding interaction with AI-powered chatbots in customer service settings.</a:t>
            </a:r>
          </a:p>
        </p:txBody>
      </p:sp>
      <p:sp>
        <p:nvSpPr>
          <p:cNvPr id="285"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84">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284">
                                            <p:txEl>
                                              <p:pRg st="0" end="0"/>
                                            </p:txEl>
                                          </p:spTgt>
                                        </p:tgtEl>
                                        <p:attrNameLst>
                                          <p:attrName>style.visibility</p:attrName>
                                        </p:attrNameLst>
                                      </p:cBhvr>
                                      <p:to>
                                        <p:strVal val="visible"/>
                                      </p:to>
                                    </p:set>
                                  </p:childTnLst>
                                </p:cTn>
                              </p:par>
                              <p:par>
                                <p:cTn id="9" presetClass="entr" nodeType="withEffect" presetSubtype="0" presetID="1" grpId="1" fill="hold">
                                  <p:stCondLst>
                                    <p:cond delay="0"/>
                                  </p:stCondLst>
                                  <p:iterate type="el" backwards="0">
                                    <p:tmAbs val="0"/>
                                  </p:iterate>
                                  <p:childTnLst>
                                    <p:set>
                                      <p:cBhvr>
                                        <p:cTn id="10" fill="hold"/>
                                        <p:tgtEl>
                                          <p:spTgt spid="284">
                                            <p:txEl>
                                              <p:pRg st="1" end="1"/>
                                            </p:txEl>
                                          </p:spTgt>
                                        </p:tgtEl>
                                        <p:attrNameLst>
                                          <p:attrName>style.visibility</p:attrName>
                                        </p:attrNameLst>
                                      </p:cBhvr>
                                      <p:to>
                                        <p:strVal val="visible"/>
                                      </p:to>
                                    </p:set>
                                  </p:childTnLst>
                                </p:cTn>
                              </p:par>
                              <p:par>
                                <p:cTn id="11" presetClass="entr" nodeType="withEffect" presetSubtype="0" presetID="1" grpId="1" fill="hold">
                                  <p:stCondLst>
                                    <p:cond delay="0"/>
                                  </p:stCondLst>
                                  <p:iterate type="el" backwards="0">
                                    <p:tmAbs val="0"/>
                                  </p:iterate>
                                  <p:childTnLst>
                                    <p:set>
                                      <p:cBhvr>
                                        <p:cTn id="12" fill="hold"/>
                                        <p:tgtEl>
                                          <p:spTgt spid="284">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0" presetID="1" grpId="1" fill="hold">
                                  <p:stCondLst>
                                    <p:cond delay="0"/>
                                  </p:stCondLst>
                                  <p:iterate type="el" backwards="0">
                                    <p:tmAbs val="0"/>
                                  </p:iterate>
                                  <p:childTnLst>
                                    <p:set>
                                      <p:cBhvr>
                                        <p:cTn id="16" fill="hold"/>
                                        <p:tgtEl>
                                          <p:spTgt spid="284">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Class="entr" nodeType="clickEffect" presetSubtype="0" presetID="1" grpId="1" fill="hold">
                                  <p:stCondLst>
                                    <p:cond delay="0"/>
                                  </p:stCondLst>
                                  <p:iterate type="el" backwards="0">
                                    <p:tmAbs val="0"/>
                                  </p:iterate>
                                  <p:childTnLst>
                                    <p:set>
                                      <p:cBhvr>
                                        <p:cTn id="20" fill="hold"/>
                                        <p:tgtEl>
                                          <p:spTgt spid="284">
                                            <p:txEl>
                                              <p:pRg st="4" end="4"/>
                                            </p:txEl>
                                          </p:spTgt>
                                        </p:tgtEl>
                                        <p:attrNameLst>
                                          <p:attrName>style.visibility</p:attrName>
                                        </p:attrNameLst>
                                      </p:cBhvr>
                                      <p:to>
                                        <p:strVal val="visible"/>
                                      </p:to>
                                    </p:set>
                                  </p:childTnLst>
                                </p:cTn>
                              </p:par>
                              <p:par>
                                <p:cTn id="21" presetClass="entr" nodeType="withEffect" presetSubtype="0" presetID="1" grpId="1" fill="hold">
                                  <p:stCondLst>
                                    <p:cond delay="0"/>
                                  </p:stCondLst>
                                  <p:iterate type="el" backwards="0">
                                    <p:tmAbs val="0"/>
                                  </p:iterate>
                                  <p:childTnLst>
                                    <p:set>
                                      <p:cBhvr>
                                        <p:cTn id="22" fill="hold"/>
                                        <p:tgtEl>
                                          <p:spTgt spid="284">
                                            <p:txEl>
                                              <p:pRg st="5" end="5"/>
                                            </p:txEl>
                                          </p:spTgt>
                                        </p:tgtEl>
                                        <p:attrNameLst>
                                          <p:attrName>style.visibility</p:attrName>
                                        </p:attrNameLst>
                                      </p:cBhvr>
                                      <p:to>
                                        <p:strVal val="visible"/>
                                      </p:to>
                                    </p:set>
                                  </p:childTnLst>
                                </p:cTn>
                              </p:par>
                              <p:par>
                                <p:cTn id="23" presetClass="entr" nodeType="withEffect" presetSubtype="0" presetID="1" grpId="1" fill="hold">
                                  <p:stCondLst>
                                    <p:cond delay="0"/>
                                  </p:stCondLst>
                                  <p:iterate type="el" backwards="0">
                                    <p:tmAbs val="0"/>
                                  </p:iterate>
                                  <p:childTnLst>
                                    <p:set>
                                      <p:cBhvr>
                                        <p:cTn id="24" fill="hold"/>
                                        <p:tgtEl>
                                          <p:spTgt spid="284">
                                            <p:txEl>
                                              <p:pRg st="6" end="6"/>
                                            </p:txEl>
                                          </p:spTgt>
                                        </p:tgtEl>
                                        <p:attrNameLst>
                                          <p:attrName>style.visibility</p:attrName>
                                        </p:attrNameLst>
                                      </p:cBhvr>
                                      <p:to>
                                        <p:strVal val="visible"/>
                                      </p:to>
                                    </p:set>
                                  </p:childTnLst>
                                </p:cTn>
                              </p:par>
                              <p:par>
                                <p:cTn id="25" presetClass="entr" nodeType="withEffect" presetSubtype="0" presetID="1" grpId="1" fill="hold">
                                  <p:stCondLst>
                                    <p:cond delay="0"/>
                                  </p:stCondLst>
                                  <p:iterate type="el" backwards="0">
                                    <p:tmAbs val="0"/>
                                  </p:iterate>
                                  <p:childTnLst>
                                    <p:set>
                                      <p:cBhvr>
                                        <p:cTn id="26" fill="hold"/>
                                        <p:tgtEl>
                                          <p:spTgt spid="284">
                                            <p:txEl>
                                              <p:pRg st="7" end="7"/>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1" animBg="1" rev="0" advAuto="0" spid="284" grpId="1"/>
    </p:bldLst>
  </p:timing>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7" name="Example: Cybersecurity"/>
          <p:cNvSpPr txBox="1"/>
          <p:nvPr>
            <p:ph type="title"/>
          </p:nvPr>
        </p:nvSpPr>
        <p:spPr>
          <a:prstGeom prst="rect">
            <a:avLst/>
          </a:prstGeom>
        </p:spPr>
        <p:txBody>
          <a:bodyPr/>
          <a:lstStyle/>
          <a:p>
            <a:pPr/>
            <a:r>
              <a:rPr b="0"/>
              <a:t>Example:</a:t>
            </a:r>
            <a:r>
              <a:t> Cybersecurity</a:t>
            </a:r>
          </a:p>
        </p:txBody>
      </p:sp>
      <p:sp>
        <p:nvSpPr>
          <p:cNvPr id="288" name="Research Question(s):…"/>
          <p:cNvSpPr txBox="1"/>
          <p:nvPr>
            <p:ph type="body" idx="1"/>
          </p:nvPr>
        </p:nvSpPr>
        <p:spPr>
          <a:xfrm>
            <a:off x="1206500" y="3222802"/>
            <a:ext cx="21971000" cy="9569082"/>
          </a:xfrm>
          <a:prstGeom prst="rect">
            <a:avLst/>
          </a:prstGeom>
        </p:spPr>
        <p:txBody>
          <a:bodyPr/>
          <a:lstStyle/>
          <a:p>
            <a:pPr marL="469391" indent="-469391" algn="just" defTabSz="1877520">
              <a:spcBef>
                <a:spcPts val="3400"/>
              </a:spcBef>
              <a:defRPr sz="3696"/>
            </a:pPr>
            <a:r>
              <a:rPr b="1"/>
              <a:t>Research Question(s):</a:t>
            </a:r>
            <a:r>
              <a:t> </a:t>
            </a:r>
          </a:p>
          <a:p>
            <a:pPr lvl="2" marL="1408175" indent="-469391" algn="just" defTabSz="1877520">
              <a:spcBef>
                <a:spcPts val="3400"/>
              </a:spcBef>
              <a:defRPr sz="3696"/>
            </a:pPr>
            <a:r>
              <a:t>How effective are different multi-factor authentication (MFA) methods in preventing unauthorized access to corporate networks?</a:t>
            </a:r>
          </a:p>
          <a:p>
            <a:pPr lvl="2" marL="1408175" indent="-469391" algn="just" defTabSz="1877520">
              <a:spcBef>
                <a:spcPts val="3400"/>
              </a:spcBef>
              <a:defRPr sz="3696"/>
            </a:pPr>
            <a:r>
              <a:t>What are the usability trade-offs associated with each method?</a:t>
            </a:r>
          </a:p>
          <a:p>
            <a:pPr lvl="2" marL="1408175" indent="-469391" algn="just" defTabSz="1877520">
              <a:spcBef>
                <a:spcPts val="3400"/>
              </a:spcBef>
              <a:defRPr sz="3696"/>
            </a:pPr>
          </a:p>
          <a:p>
            <a:pPr marL="469391" indent="-469391" algn="just" defTabSz="1877520">
              <a:spcBef>
                <a:spcPts val="3400"/>
              </a:spcBef>
              <a:defRPr sz="3696"/>
            </a:pPr>
            <a:r>
              <a:rPr b="1"/>
              <a:t>Methodology (Mixed)</a:t>
            </a:r>
            <a:r>
              <a:t>:</a:t>
            </a:r>
          </a:p>
          <a:p>
            <a:pPr lvl="2" marL="2053589" indent="-684529" algn="just" defTabSz="1877520">
              <a:spcBef>
                <a:spcPts val="3400"/>
              </a:spcBef>
              <a:buSzPct val="100000"/>
              <a:buAutoNum type="arabicPeriod" startAt="1"/>
              <a:defRPr sz="3696"/>
            </a:pPr>
            <a:r>
              <a:rPr b="1"/>
              <a:t>Quantitative:</a:t>
            </a:r>
            <a:r>
              <a:t> Conduct a survey among employees to assess their usage patterns and perceptions of different MFA methods. </a:t>
            </a:r>
          </a:p>
          <a:p>
            <a:pPr lvl="2" marL="2053589" indent="-684529" algn="just" defTabSz="1877520">
              <a:spcBef>
                <a:spcPts val="3400"/>
              </a:spcBef>
              <a:buSzPct val="100000"/>
              <a:buAutoNum type="arabicPeriod" startAt="1"/>
              <a:defRPr sz="3696"/>
            </a:pPr>
            <a:r>
              <a:t>Analyze the survey data to determine user preferences and identify any usability challenges.</a:t>
            </a:r>
          </a:p>
          <a:p>
            <a:pPr lvl="2" marL="2053589" indent="-684529" algn="just" defTabSz="1877520">
              <a:spcBef>
                <a:spcPts val="3400"/>
              </a:spcBef>
              <a:buSzPct val="100000"/>
              <a:buAutoNum type="arabicPeriod" startAt="1"/>
              <a:defRPr sz="3696"/>
            </a:pPr>
            <a:r>
              <a:rPr b="1"/>
              <a:t>Qualitative:</a:t>
            </a:r>
            <a:r>
              <a:t> Conduct interviews with security professionals and a select group of employees to gain deeper insights into the user experience, adoption challenges, and overall effectiveness of specific MFA methods.</a:t>
            </a:r>
          </a:p>
        </p:txBody>
      </p:sp>
      <p:sp>
        <p:nvSpPr>
          <p:cNvPr id="289"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88">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288">
                                            <p:txEl>
                                              <p:pRg st="0" end="0"/>
                                            </p:txEl>
                                          </p:spTgt>
                                        </p:tgtEl>
                                        <p:attrNameLst>
                                          <p:attrName>style.visibility</p:attrName>
                                        </p:attrNameLst>
                                      </p:cBhvr>
                                      <p:to>
                                        <p:strVal val="visible"/>
                                      </p:to>
                                    </p:set>
                                  </p:childTnLst>
                                </p:cTn>
                              </p:par>
                              <p:par>
                                <p:cTn id="9" presetClass="entr" nodeType="withEffect" presetSubtype="0" presetID="1" grpId="1" fill="hold">
                                  <p:stCondLst>
                                    <p:cond delay="0"/>
                                  </p:stCondLst>
                                  <p:iterate type="el" backwards="0">
                                    <p:tmAbs val="0"/>
                                  </p:iterate>
                                  <p:childTnLst>
                                    <p:set>
                                      <p:cBhvr>
                                        <p:cTn id="10" fill="hold"/>
                                        <p:tgtEl>
                                          <p:spTgt spid="288">
                                            <p:txEl>
                                              <p:pRg st="1" end="1"/>
                                            </p:txEl>
                                          </p:spTgt>
                                        </p:tgtEl>
                                        <p:attrNameLst>
                                          <p:attrName>style.visibility</p:attrName>
                                        </p:attrNameLst>
                                      </p:cBhvr>
                                      <p:to>
                                        <p:strVal val="visible"/>
                                      </p:to>
                                    </p:set>
                                  </p:childTnLst>
                                </p:cTn>
                              </p:par>
                              <p:par>
                                <p:cTn id="11" presetClass="entr" nodeType="withEffect" presetSubtype="0" presetID="1" grpId="1" fill="hold">
                                  <p:stCondLst>
                                    <p:cond delay="0"/>
                                  </p:stCondLst>
                                  <p:iterate type="el" backwards="0">
                                    <p:tmAbs val="0"/>
                                  </p:iterate>
                                  <p:childTnLst>
                                    <p:set>
                                      <p:cBhvr>
                                        <p:cTn id="12" fill="hold"/>
                                        <p:tgtEl>
                                          <p:spTgt spid="288">
                                            <p:txEl>
                                              <p:pRg st="2" end="2"/>
                                            </p:txEl>
                                          </p:spTgt>
                                        </p:tgtEl>
                                        <p:attrNameLst>
                                          <p:attrName>style.visibility</p:attrName>
                                        </p:attrNameLst>
                                      </p:cBhvr>
                                      <p:to>
                                        <p:strVal val="visible"/>
                                      </p:to>
                                    </p:set>
                                  </p:childTnLst>
                                </p:cTn>
                              </p:par>
                              <p:par>
                                <p:cTn id="13" presetClass="entr" nodeType="withEffect" presetSubtype="0" presetID="1" grpId="1" fill="hold">
                                  <p:stCondLst>
                                    <p:cond delay="0"/>
                                  </p:stCondLst>
                                  <p:iterate type="el" backwards="0">
                                    <p:tmAbs val="0"/>
                                  </p:iterate>
                                  <p:childTnLst>
                                    <p:set>
                                      <p:cBhvr>
                                        <p:cTn id="14" fill="hold"/>
                                        <p:tgtEl>
                                          <p:spTgt spid="288">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0" presetID="1" grpId="1" fill="hold">
                                  <p:stCondLst>
                                    <p:cond delay="0"/>
                                  </p:stCondLst>
                                  <p:iterate type="el" backwards="0">
                                    <p:tmAbs val="0"/>
                                  </p:iterate>
                                  <p:childTnLst>
                                    <p:set>
                                      <p:cBhvr>
                                        <p:cTn id="18" fill="hold"/>
                                        <p:tgtEl>
                                          <p:spTgt spid="288">
                                            <p:txEl>
                                              <p:pRg st="4" end="4"/>
                                            </p:txEl>
                                          </p:spTgt>
                                        </p:tgtEl>
                                        <p:attrNameLst>
                                          <p:attrName>style.visibility</p:attrName>
                                        </p:attrNameLst>
                                      </p:cBhvr>
                                      <p:to>
                                        <p:strVal val="visible"/>
                                      </p:to>
                                    </p:set>
                                  </p:childTnLst>
                                </p:cTn>
                              </p:par>
                              <p:par>
                                <p:cTn id="19" presetClass="entr" nodeType="withEffect" presetSubtype="0" presetID="1" grpId="1" fill="hold">
                                  <p:stCondLst>
                                    <p:cond delay="0"/>
                                  </p:stCondLst>
                                  <p:iterate type="el" backwards="0">
                                    <p:tmAbs val="0"/>
                                  </p:iterate>
                                  <p:childTnLst>
                                    <p:set>
                                      <p:cBhvr>
                                        <p:cTn id="20" fill="hold"/>
                                        <p:tgtEl>
                                          <p:spTgt spid="288">
                                            <p:txEl>
                                              <p:pRg st="5" end="5"/>
                                            </p:txEl>
                                          </p:spTgt>
                                        </p:tgtEl>
                                        <p:attrNameLst>
                                          <p:attrName>style.visibility</p:attrName>
                                        </p:attrNameLst>
                                      </p:cBhvr>
                                      <p:to>
                                        <p:strVal val="visible"/>
                                      </p:to>
                                    </p:set>
                                  </p:childTnLst>
                                </p:cTn>
                              </p:par>
                              <p:par>
                                <p:cTn id="21" presetClass="entr" nodeType="withEffect" presetSubtype="0" presetID="1" grpId="1" fill="hold">
                                  <p:stCondLst>
                                    <p:cond delay="0"/>
                                  </p:stCondLst>
                                  <p:iterate type="el" backwards="0">
                                    <p:tmAbs val="0"/>
                                  </p:iterate>
                                  <p:childTnLst>
                                    <p:set>
                                      <p:cBhvr>
                                        <p:cTn id="22" fill="hold"/>
                                        <p:tgtEl>
                                          <p:spTgt spid="288">
                                            <p:txEl>
                                              <p:pRg st="6" end="6"/>
                                            </p:txEl>
                                          </p:spTgt>
                                        </p:tgtEl>
                                        <p:attrNameLst>
                                          <p:attrName>style.visibility</p:attrName>
                                        </p:attrNameLst>
                                      </p:cBhvr>
                                      <p:to>
                                        <p:strVal val="visible"/>
                                      </p:to>
                                    </p:set>
                                  </p:childTnLst>
                                </p:cTn>
                              </p:par>
                              <p:par>
                                <p:cTn id="23" presetClass="entr" nodeType="withEffect" presetSubtype="0" presetID="1" grpId="1" fill="hold">
                                  <p:stCondLst>
                                    <p:cond delay="0"/>
                                  </p:stCondLst>
                                  <p:iterate type="el" backwards="0">
                                    <p:tmAbs val="0"/>
                                  </p:iterate>
                                  <p:childTnLst>
                                    <p:set>
                                      <p:cBhvr>
                                        <p:cTn id="24" fill="hold"/>
                                        <p:tgtEl>
                                          <p:spTgt spid="288">
                                            <p:txEl>
                                              <p:pRg st="7" end="7"/>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1" animBg="1" rev="0" advAuto="0" spid="288" grpId="1"/>
    </p:bldLst>
  </p:timing>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1" name="Example: Quantum Computing"/>
          <p:cNvSpPr txBox="1"/>
          <p:nvPr>
            <p:ph type="title"/>
          </p:nvPr>
        </p:nvSpPr>
        <p:spPr>
          <a:prstGeom prst="rect">
            <a:avLst/>
          </a:prstGeom>
        </p:spPr>
        <p:txBody>
          <a:bodyPr/>
          <a:lstStyle/>
          <a:p>
            <a:pPr/>
            <a:r>
              <a:rPr b="0"/>
              <a:t>Example:</a:t>
            </a:r>
            <a:r>
              <a:t> Quantum Computing</a:t>
            </a:r>
          </a:p>
        </p:txBody>
      </p:sp>
      <p:sp>
        <p:nvSpPr>
          <p:cNvPr id="292" name="Research Question(s):…"/>
          <p:cNvSpPr txBox="1"/>
          <p:nvPr>
            <p:ph type="body" idx="1"/>
          </p:nvPr>
        </p:nvSpPr>
        <p:spPr>
          <a:xfrm>
            <a:off x="1206500" y="3222802"/>
            <a:ext cx="21971000" cy="9569082"/>
          </a:xfrm>
          <a:prstGeom prst="rect">
            <a:avLst/>
          </a:prstGeom>
        </p:spPr>
        <p:txBody>
          <a:bodyPr/>
          <a:lstStyle/>
          <a:p>
            <a:pPr marL="566927" indent="-566927" algn="just" defTabSz="2267655">
              <a:spcBef>
                <a:spcPts val="4100"/>
              </a:spcBef>
              <a:defRPr sz="4464"/>
            </a:pPr>
            <a:r>
              <a:rPr b="1"/>
              <a:t>Research Question(s):</a:t>
            </a:r>
            <a:r>
              <a:t> </a:t>
            </a:r>
          </a:p>
          <a:p>
            <a:pPr lvl="2" marL="1700783" indent="-566927" algn="just" defTabSz="2267655">
              <a:spcBef>
                <a:spcPts val="4100"/>
              </a:spcBef>
              <a:defRPr sz="4464"/>
            </a:pPr>
            <a:r>
              <a:t>How can quantum algorithms like Grover's Search be applied to accelerate the process of drug discovery by efficiently searching through vast chemical databases?</a:t>
            </a:r>
          </a:p>
          <a:p>
            <a:pPr lvl="2" marL="1700783" indent="-566927" algn="just" defTabSz="2267655">
              <a:spcBef>
                <a:spcPts val="4100"/>
              </a:spcBef>
              <a:defRPr sz="4464"/>
            </a:pPr>
          </a:p>
          <a:p>
            <a:pPr marL="566927" indent="-566927" algn="just" defTabSz="2267655">
              <a:spcBef>
                <a:spcPts val="4100"/>
              </a:spcBef>
              <a:defRPr sz="4464"/>
            </a:pPr>
            <a:r>
              <a:rPr b="1"/>
              <a:t>Methodology (Exploratory)</a:t>
            </a:r>
            <a:r>
              <a:t>:</a:t>
            </a:r>
          </a:p>
          <a:p>
            <a:pPr lvl="2" marL="2480310" indent="-826769" algn="just" defTabSz="2267655">
              <a:spcBef>
                <a:spcPts val="4100"/>
              </a:spcBef>
              <a:buSzPct val="100000"/>
              <a:buAutoNum type="arabicPeriod" startAt="1"/>
              <a:defRPr sz="4464"/>
            </a:pPr>
            <a:r>
              <a:t>Review existing literature on quantum algorithms and their potential applications in drug discovery.</a:t>
            </a:r>
          </a:p>
          <a:p>
            <a:pPr lvl="2" marL="2480310" indent="-826769" algn="just" defTabSz="2267655">
              <a:spcBef>
                <a:spcPts val="4100"/>
              </a:spcBef>
              <a:buSzPct val="100000"/>
              <a:buAutoNum type="arabicPeriod" startAt="1"/>
              <a:defRPr sz="4464"/>
            </a:pPr>
            <a:r>
              <a:t>Conduct theoretical simulations to explore the potential benefits of using quantum algorithms for specific tasks, such as identifying candidate molecules with desired properties.</a:t>
            </a:r>
          </a:p>
        </p:txBody>
      </p:sp>
      <p:sp>
        <p:nvSpPr>
          <p:cNvPr id="293"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92">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292">
                                            <p:txEl>
                                              <p:pRg st="0" end="0"/>
                                            </p:txEl>
                                          </p:spTgt>
                                        </p:tgtEl>
                                        <p:attrNameLst>
                                          <p:attrName>style.visibility</p:attrName>
                                        </p:attrNameLst>
                                      </p:cBhvr>
                                      <p:to>
                                        <p:strVal val="visible"/>
                                      </p:to>
                                    </p:set>
                                  </p:childTnLst>
                                </p:cTn>
                              </p:par>
                              <p:par>
                                <p:cTn id="9" presetClass="entr" nodeType="withEffect" presetSubtype="0" presetID="1" grpId="1" fill="hold">
                                  <p:stCondLst>
                                    <p:cond delay="0"/>
                                  </p:stCondLst>
                                  <p:iterate type="el" backwards="0">
                                    <p:tmAbs val="0"/>
                                  </p:iterate>
                                  <p:childTnLst>
                                    <p:set>
                                      <p:cBhvr>
                                        <p:cTn id="10" fill="hold"/>
                                        <p:tgtEl>
                                          <p:spTgt spid="292">
                                            <p:txEl>
                                              <p:pRg st="1" end="1"/>
                                            </p:txEl>
                                          </p:spTgt>
                                        </p:tgtEl>
                                        <p:attrNameLst>
                                          <p:attrName>style.visibility</p:attrName>
                                        </p:attrNameLst>
                                      </p:cBhvr>
                                      <p:to>
                                        <p:strVal val="visible"/>
                                      </p:to>
                                    </p:set>
                                  </p:childTnLst>
                                </p:cTn>
                              </p:par>
                              <p:par>
                                <p:cTn id="11" presetClass="entr" nodeType="withEffect" presetSubtype="0" presetID="1" grpId="1" fill="hold">
                                  <p:stCondLst>
                                    <p:cond delay="0"/>
                                  </p:stCondLst>
                                  <p:iterate type="el" backwards="0">
                                    <p:tmAbs val="0"/>
                                  </p:iterate>
                                  <p:childTnLst>
                                    <p:set>
                                      <p:cBhvr>
                                        <p:cTn id="12" fill="hold"/>
                                        <p:tgtEl>
                                          <p:spTgt spid="292">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0" presetID="1" grpId="1" fill="hold">
                                  <p:stCondLst>
                                    <p:cond delay="0"/>
                                  </p:stCondLst>
                                  <p:iterate type="el" backwards="0">
                                    <p:tmAbs val="0"/>
                                  </p:iterate>
                                  <p:childTnLst>
                                    <p:set>
                                      <p:cBhvr>
                                        <p:cTn id="16" fill="hold"/>
                                        <p:tgtEl>
                                          <p:spTgt spid="292">
                                            <p:txEl>
                                              <p:pRg st="3" end="3"/>
                                            </p:txEl>
                                          </p:spTgt>
                                        </p:tgtEl>
                                        <p:attrNameLst>
                                          <p:attrName>style.visibility</p:attrName>
                                        </p:attrNameLst>
                                      </p:cBhvr>
                                      <p:to>
                                        <p:strVal val="visible"/>
                                      </p:to>
                                    </p:set>
                                  </p:childTnLst>
                                </p:cTn>
                              </p:par>
                              <p:par>
                                <p:cTn id="17" presetClass="entr" nodeType="withEffect" presetSubtype="0" presetID="1" grpId="1" fill="hold">
                                  <p:stCondLst>
                                    <p:cond delay="0"/>
                                  </p:stCondLst>
                                  <p:iterate type="el" backwards="0">
                                    <p:tmAbs val="0"/>
                                  </p:iterate>
                                  <p:childTnLst>
                                    <p:set>
                                      <p:cBhvr>
                                        <p:cTn id="18" fill="hold"/>
                                        <p:tgtEl>
                                          <p:spTgt spid="292">
                                            <p:txEl>
                                              <p:pRg st="4" end="4"/>
                                            </p:txEl>
                                          </p:spTgt>
                                        </p:tgtEl>
                                        <p:attrNameLst>
                                          <p:attrName>style.visibility</p:attrName>
                                        </p:attrNameLst>
                                      </p:cBhvr>
                                      <p:to>
                                        <p:strVal val="visible"/>
                                      </p:to>
                                    </p:set>
                                  </p:childTnLst>
                                </p:cTn>
                              </p:par>
                              <p:par>
                                <p:cTn id="19" presetClass="entr" nodeType="withEffect" presetSubtype="0" presetID="1" grpId="1" fill="hold">
                                  <p:stCondLst>
                                    <p:cond delay="0"/>
                                  </p:stCondLst>
                                  <p:iterate type="el" backwards="0">
                                    <p:tmAbs val="0"/>
                                  </p:iterate>
                                  <p:childTnLst>
                                    <p:set>
                                      <p:cBhvr>
                                        <p:cTn id="20" fill="hold"/>
                                        <p:tgtEl>
                                          <p:spTgt spid="292">
                                            <p:txEl>
                                              <p:pRg st="5" end="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1" animBg="1" rev="0" advAuto="0" spid="292" grpId="1"/>
    </p:bldLst>
  </p:timing>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5" name="Example: Algorithms"/>
          <p:cNvSpPr txBox="1"/>
          <p:nvPr>
            <p:ph type="title"/>
          </p:nvPr>
        </p:nvSpPr>
        <p:spPr>
          <a:prstGeom prst="rect">
            <a:avLst/>
          </a:prstGeom>
        </p:spPr>
        <p:txBody>
          <a:bodyPr/>
          <a:lstStyle/>
          <a:p>
            <a:pPr/>
            <a:r>
              <a:rPr b="0"/>
              <a:t>Example:</a:t>
            </a:r>
            <a:r>
              <a:t> Algorithms</a:t>
            </a:r>
          </a:p>
        </p:txBody>
      </p:sp>
      <p:sp>
        <p:nvSpPr>
          <p:cNvPr id="296" name="Research Question(s):…"/>
          <p:cNvSpPr txBox="1"/>
          <p:nvPr>
            <p:ph type="body" idx="1"/>
          </p:nvPr>
        </p:nvSpPr>
        <p:spPr>
          <a:xfrm>
            <a:off x="1206500" y="3222802"/>
            <a:ext cx="21971000" cy="9569082"/>
          </a:xfrm>
          <a:prstGeom prst="rect">
            <a:avLst/>
          </a:prstGeom>
        </p:spPr>
        <p:txBody>
          <a:bodyPr/>
          <a:lstStyle/>
          <a:p>
            <a:pPr marL="505968" indent="-505968" algn="just" defTabSz="2023821">
              <a:spcBef>
                <a:spcPts val="3700"/>
              </a:spcBef>
              <a:defRPr sz="3984"/>
            </a:pPr>
            <a:r>
              <a:rPr b="1"/>
              <a:t>Research Question(s):</a:t>
            </a:r>
            <a:r>
              <a:t> </a:t>
            </a:r>
          </a:p>
          <a:p>
            <a:pPr lvl="2" marL="1517903" indent="-505968" algn="just" defTabSz="2023821">
              <a:spcBef>
                <a:spcPts val="3700"/>
              </a:spcBef>
              <a:defRPr sz="3984"/>
            </a:pPr>
            <a:r>
              <a:t>How can we design efficient and scalable graph algorithms to analyze large social networks? </a:t>
            </a:r>
          </a:p>
          <a:p>
            <a:pPr lvl="2" marL="1517903" indent="-505968" algn="just" defTabSz="2023821">
              <a:spcBef>
                <a:spcPts val="3700"/>
              </a:spcBef>
              <a:defRPr sz="3984"/>
            </a:pPr>
            <a:r>
              <a:t>How do performance and scalability vary across different algorithm implementations for this task?</a:t>
            </a:r>
          </a:p>
          <a:p>
            <a:pPr marL="505968" indent="-505968" algn="just" defTabSz="2023821">
              <a:spcBef>
                <a:spcPts val="3700"/>
              </a:spcBef>
              <a:defRPr sz="3984"/>
            </a:pPr>
          </a:p>
          <a:p>
            <a:pPr marL="505968" indent="-505968" algn="just" defTabSz="2023821">
              <a:spcBef>
                <a:spcPts val="3700"/>
              </a:spcBef>
              <a:defRPr sz="3984"/>
            </a:pPr>
            <a:r>
              <a:rPr b="1"/>
              <a:t>Methodology (Quantitative)</a:t>
            </a:r>
            <a:r>
              <a:t>:</a:t>
            </a:r>
          </a:p>
          <a:p>
            <a:pPr lvl="2" marL="2213610" indent="-737869" algn="just" defTabSz="2023821">
              <a:spcBef>
                <a:spcPts val="3700"/>
              </a:spcBef>
              <a:buSzPct val="100000"/>
              <a:buAutoNum type="arabicPeriod" startAt="1"/>
              <a:defRPr sz="3984"/>
            </a:pPr>
            <a:r>
              <a:t>Implement and compare different graph algorithms for analyzing large social network datasets (e.g., community detection, centrality measures).</a:t>
            </a:r>
          </a:p>
          <a:p>
            <a:pPr lvl="2" marL="2213610" indent="-737869" algn="just" defTabSz="2023821">
              <a:spcBef>
                <a:spcPts val="3700"/>
              </a:spcBef>
              <a:buSzPct val="100000"/>
              <a:buAutoNum type="arabicPeriod" startAt="1"/>
              <a:defRPr sz="3984"/>
            </a:pPr>
            <a:r>
              <a:t>Evaluate the performance of each algorithm in terms of efficiency (time complexity) and scalability (ability to handle increasing data size) on a high-performance computing platform.</a:t>
            </a:r>
          </a:p>
        </p:txBody>
      </p:sp>
      <p:sp>
        <p:nvSpPr>
          <p:cNvPr id="297"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96">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296">
                                            <p:txEl>
                                              <p:pRg st="0" end="0"/>
                                            </p:txEl>
                                          </p:spTgt>
                                        </p:tgtEl>
                                        <p:attrNameLst>
                                          <p:attrName>style.visibility</p:attrName>
                                        </p:attrNameLst>
                                      </p:cBhvr>
                                      <p:to>
                                        <p:strVal val="visible"/>
                                      </p:to>
                                    </p:set>
                                  </p:childTnLst>
                                </p:cTn>
                              </p:par>
                              <p:par>
                                <p:cTn id="9" presetClass="entr" nodeType="withEffect" presetSubtype="0" presetID="1" grpId="1" fill="hold">
                                  <p:stCondLst>
                                    <p:cond delay="0"/>
                                  </p:stCondLst>
                                  <p:iterate type="el" backwards="0">
                                    <p:tmAbs val="0"/>
                                  </p:iterate>
                                  <p:childTnLst>
                                    <p:set>
                                      <p:cBhvr>
                                        <p:cTn id="10" fill="hold"/>
                                        <p:tgtEl>
                                          <p:spTgt spid="296">
                                            <p:txEl>
                                              <p:pRg st="1" end="1"/>
                                            </p:txEl>
                                          </p:spTgt>
                                        </p:tgtEl>
                                        <p:attrNameLst>
                                          <p:attrName>style.visibility</p:attrName>
                                        </p:attrNameLst>
                                      </p:cBhvr>
                                      <p:to>
                                        <p:strVal val="visible"/>
                                      </p:to>
                                    </p:set>
                                  </p:childTnLst>
                                </p:cTn>
                              </p:par>
                              <p:par>
                                <p:cTn id="11" presetClass="entr" nodeType="withEffect" presetSubtype="0" presetID="1" grpId="1" fill="hold">
                                  <p:stCondLst>
                                    <p:cond delay="0"/>
                                  </p:stCondLst>
                                  <p:iterate type="el" backwards="0">
                                    <p:tmAbs val="0"/>
                                  </p:iterate>
                                  <p:childTnLst>
                                    <p:set>
                                      <p:cBhvr>
                                        <p:cTn id="12" fill="hold"/>
                                        <p:tgtEl>
                                          <p:spTgt spid="296">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0" presetID="1" grpId="1" fill="hold">
                                  <p:stCondLst>
                                    <p:cond delay="0"/>
                                  </p:stCondLst>
                                  <p:iterate type="el" backwards="0">
                                    <p:tmAbs val="0"/>
                                  </p:iterate>
                                  <p:childTnLst>
                                    <p:set>
                                      <p:cBhvr>
                                        <p:cTn id="16" fill="hold"/>
                                        <p:tgtEl>
                                          <p:spTgt spid="296">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Class="entr" nodeType="clickEffect" presetSubtype="0" presetID="1" grpId="1" fill="hold">
                                  <p:stCondLst>
                                    <p:cond delay="0"/>
                                  </p:stCondLst>
                                  <p:iterate type="el" backwards="0">
                                    <p:tmAbs val="0"/>
                                  </p:iterate>
                                  <p:childTnLst>
                                    <p:set>
                                      <p:cBhvr>
                                        <p:cTn id="20" fill="hold"/>
                                        <p:tgtEl>
                                          <p:spTgt spid="296">
                                            <p:txEl>
                                              <p:pRg st="4" end="4"/>
                                            </p:txEl>
                                          </p:spTgt>
                                        </p:tgtEl>
                                        <p:attrNameLst>
                                          <p:attrName>style.visibility</p:attrName>
                                        </p:attrNameLst>
                                      </p:cBhvr>
                                      <p:to>
                                        <p:strVal val="visible"/>
                                      </p:to>
                                    </p:set>
                                  </p:childTnLst>
                                </p:cTn>
                              </p:par>
                              <p:par>
                                <p:cTn id="21" presetClass="entr" nodeType="withEffect" presetSubtype="0" presetID="1" grpId="1" fill="hold">
                                  <p:stCondLst>
                                    <p:cond delay="0"/>
                                  </p:stCondLst>
                                  <p:iterate type="el" backwards="0">
                                    <p:tmAbs val="0"/>
                                  </p:iterate>
                                  <p:childTnLst>
                                    <p:set>
                                      <p:cBhvr>
                                        <p:cTn id="22" fill="hold"/>
                                        <p:tgtEl>
                                          <p:spTgt spid="296">
                                            <p:txEl>
                                              <p:pRg st="5" end="5"/>
                                            </p:txEl>
                                          </p:spTgt>
                                        </p:tgtEl>
                                        <p:attrNameLst>
                                          <p:attrName>style.visibility</p:attrName>
                                        </p:attrNameLst>
                                      </p:cBhvr>
                                      <p:to>
                                        <p:strVal val="visible"/>
                                      </p:to>
                                    </p:set>
                                  </p:childTnLst>
                                </p:cTn>
                              </p:par>
                              <p:par>
                                <p:cTn id="23" presetClass="entr" nodeType="withEffect" presetSubtype="0" presetID="1" grpId="1" fill="hold">
                                  <p:stCondLst>
                                    <p:cond delay="0"/>
                                  </p:stCondLst>
                                  <p:iterate type="el" backwards="0">
                                    <p:tmAbs val="0"/>
                                  </p:iterate>
                                  <p:childTnLst>
                                    <p:set>
                                      <p:cBhvr>
                                        <p:cTn id="24" fill="hold"/>
                                        <p:tgtEl>
                                          <p:spTgt spid="296">
                                            <p:txEl>
                                              <p:pRg st="6" end="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1" animBg="1" rev="0" advAuto="0" spid="296" grpId="1"/>
    </p:bldLst>
  </p:timing>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9" name="Example: Data Science"/>
          <p:cNvSpPr txBox="1"/>
          <p:nvPr>
            <p:ph type="title"/>
          </p:nvPr>
        </p:nvSpPr>
        <p:spPr>
          <a:prstGeom prst="rect">
            <a:avLst/>
          </a:prstGeom>
        </p:spPr>
        <p:txBody>
          <a:bodyPr/>
          <a:lstStyle/>
          <a:p>
            <a:pPr/>
            <a:r>
              <a:rPr b="0"/>
              <a:t>Example:</a:t>
            </a:r>
            <a:r>
              <a:t> Data Science</a:t>
            </a:r>
          </a:p>
        </p:txBody>
      </p:sp>
      <p:sp>
        <p:nvSpPr>
          <p:cNvPr id="300" name="Research Question(s):…"/>
          <p:cNvSpPr txBox="1"/>
          <p:nvPr>
            <p:ph type="body" idx="1"/>
          </p:nvPr>
        </p:nvSpPr>
        <p:spPr>
          <a:xfrm>
            <a:off x="1206500" y="3222802"/>
            <a:ext cx="21971000" cy="9569082"/>
          </a:xfrm>
          <a:prstGeom prst="rect">
            <a:avLst/>
          </a:prstGeom>
        </p:spPr>
        <p:txBody>
          <a:bodyPr/>
          <a:lstStyle/>
          <a:p>
            <a:pPr marL="554736" indent="-554736" algn="just" defTabSz="2218888">
              <a:spcBef>
                <a:spcPts val="4000"/>
              </a:spcBef>
              <a:defRPr sz="4368"/>
            </a:pPr>
            <a:r>
              <a:rPr b="1"/>
              <a:t>Research Question(s):</a:t>
            </a:r>
            <a:r>
              <a:t> </a:t>
            </a:r>
          </a:p>
          <a:p>
            <a:pPr lvl="2" marL="1664208" indent="-554736" algn="just" defTabSz="2218888">
              <a:spcBef>
                <a:spcPts val="4000"/>
              </a:spcBef>
              <a:defRPr sz="4368"/>
            </a:pPr>
            <a:r>
              <a:t>Can machine learning algorithms be used to predict the risk of credit card fraud with high accuracy?</a:t>
            </a:r>
          </a:p>
          <a:p>
            <a:pPr lvl="2" marL="1664208" indent="-554736" algn="just" defTabSz="2218888">
              <a:spcBef>
                <a:spcPts val="4000"/>
              </a:spcBef>
              <a:defRPr sz="4368"/>
            </a:pPr>
            <a:r>
              <a:t>How can we balance this objective with protecting the privacy of customer data?</a:t>
            </a:r>
          </a:p>
          <a:p>
            <a:pPr marL="554736" indent="-554736" algn="just" defTabSz="2218888">
              <a:spcBef>
                <a:spcPts val="4000"/>
              </a:spcBef>
              <a:defRPr sz="4368"/>
            </a:pPr>
          </a:p>
          <a:p>
            <a:pPr marL="554736" indent="-554736" algn="just" defTabSz="2218888">
              <a:spcBef>
                <a:spcPts val="4000"/>
              </a:spcBef>
              <a:defRPr sz="4368"/>
            </a:pPr>
            <a:r>
              <a:rPr b="1"/>
              <a:t>Methodology (Quantitative)</a:t>
            </a:r>
            <a:r>
              <a:t>:</a:t>
            </a:r>
          </a:p>
          <a:p>
            <a:pPr lvl="2" marL="2426970" indent="-808990" algn="just" defTabSz="2218888">
              <a:spcBef>
                <a:spcPts val="4000"/>
              </a:spcBef>
              <a:buSzPct val="100000"/>
              <a:buAutoNum type="arabicPeriod" startAt="1"/>
              <a:defRPr sz="4368"/>
            </a:pPr>
            <a:r>
              <a:t>Utilize historical data on credit card transactions, including fraudulent activities, to train a machine learning model for fraud prediction.</a:t>
            </a:r>
          </a:p>
          <a:p>
            <a:pPr lvl="2" marL="2426970" indent="-808990" algn="just" defTabSz="2218888">
              <a:spcBef>
                <a:spcPts val="4000"/>
              </a:spcBef>
              <a:buSzPct val="100000"/>
              <a:buAutoNum type="arabicPeriod" startAt="1"/>
              <a:defRPr sz="4368"/>
            </a:pPr>
            <a:r>
              <a:t>Evaluate the model's performance and assess its trade-off between accuracy and potential privacy risks associated with data collection and analysis.</a:t>
            </a:r>
          </a:p>
        </p:txBody>
      </p:sp>
      <p:sp>
        <p:nvSpPr>
          <p:cNvPr id="301"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300">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300">
                                            <p:txEl>
                                              <p:pRg st="0" end="0"/>
                                            </p:txEl>
                                          </p:spTgt>
                                        </p:tgtEl>
                                        <p:attrNameLst>
                                          <p:attrName>style.visibility</p:attrName>
                                        </p:attrNameLst>
                                      </p:cBhvr>
                                      <p:to>
                                        <p:strVal val="visible"/>
                                      </p:to>
                                    </p:set>
                                  </p:childTnLst>
                                </p:cTn>
                              </p:par>
                              <p:par>
                                <p:cTn id="9" presetClass="entr" nodeType="withEffect" presetSubtype="0" presetID="1" grpId="1" fill="hold">
                                  <p:stCondLst>
                                    <p:cond delay="0"/>
                                  </p:stCondLst>
                                  <p:iterate type="el" backwards="0">
                                    <p:tmAbs val="0"/>
                                  </p:iterate>
                                  <p:childTnLst>
                                    <p:set>
                                      <p:cBhvr>
                                        <p:cTn id="10" fill="hold"/>
                                        <p:tgtEl>
                                          <p:spTgt spid="300">
                                            <p:txEl>
                                              <p:pRg st="1" end="1"/>
                                            </p:txEl>
                                          </p:spTgt>
                                        </p:tgtEl>
                                        <p:attrNameLst>
                                          <p:attrName>style.visibility</p:attrName>
                                        </p:attrNameLst>
                                      </p:cBhvr>
                                      <p:to>
                                        <p:strVal val="visible"/>
                                      </p:to>
                                    </p:set>
                                  </p:childTnLst>
                                </p:cTn>
                              </p:par>
                              <p:par>
                                <p:cTn id="11" presetClass="entr" nodeType="withEffect" presetSubtype="0" presetID="1" grpId="1" fill="hold">
                                  <p:stCondLst>
                                    <p:cond delay="0"/>
                                  </p:stCondLst>
                                  <p:iterate type="el" backwards="0">
                                    <p:tmAbs val="0"/>
                                  </p:iterate>
                                  <p:childTnLst>
                                    <p:set>
                                      <p:cBhvr>
                                        <p:cTn id="12" fill="hold"/>
                                        <p:tgtEl>
                                          <p:spTgt spid="300">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0" presetID="1" grpId="1" fill="hold">
                                  <p:stCondLst>
                                    <p:cond delay="0"/>
                                  </p:stCondLst>
                                  <p:iterate type="el" backwards="0">
                                    <p:tmAbs val="0"/>
                                  </p:iterate>
                                  <p:childTnLst>
                                    <p:set>
                                      <p:cBhvr>
                                        <p:cTn id="16" fill="hold"/>
                                        <p:tgtEl>
                                          <p:spTgt spid="300">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Class="entr" nodeType="clickEffect" presetSubtype="0" presetID="1" grpId="1" fill="hold">
                                  <p:stCondLst>
                                    <p:cond delay="0"/>
                                  </p:stCondLst>
                                  <p:iterate type="el" backwards="0">
                                    <p:tmAbs val="0"/>
                                  </p:iterate>
                                  <p:childTnLst>
                                    <p:set>
                                      <p:cBhvr>
                                        <p:cTn id="20" fill="hold"/>
                                        <p:tgtEl>
                                          <p:spTgt spid="300">
                                            <p:txEl>
                                              <p:pRg st="4" end="4"/>
                                            </p:txEl>
                                          </p:spTgt>
                                        </p:tgtEl>
                                        <p:attrNameLst>
                                          <p:attrName>style.visibility</p:attrName>
                                        </p:attrNameLst>
                                      </p:cBhvr>
                                      <p:to>
                                        <p:strVal val="visible"/>
                                      </p:to>
                                    </p:set>
                                  </p:childTnLst>
                                </p:cTn>
                              </p:par>
                              <p:par>
                                <p:cTn id="21" presetClass="entr" nodeType="withEffect" presetSubtype="0" presetID="1" grpId="1" fill="hold">
                                  <p:stCondLst>
                                    <p:cond delay="0"/>
                                  </p:stCondLst>
                                  <p:iterate type="el" backwards="0">
                                    <p:tmAbs val="0"/>
                                  </p:iterate>
                                  <p:childTnLst>
                                    <p:set>
                                      <p:cBhvr>
                                        <p:cTn id="22" fill="hold"/>
                                        <p:tgtEl>
                                          <p:spTgt spid="300">
                                            <p:txEl>
                                              <p:pRg st="5" end="5"/>
                                            </p:txEl>
                                          </p:spTgt>
                                        </p:tgtEl>
                                        <p:attrNameLst>
                                          <p:attrName>style.visibility</p:attrName>
                                        </p:attrNameLst>
                                      </p:cBhvr>
                                      <p:to>
                                        <p:strVal val="visible"/>
                                      </p:to>
                                    </p:set>
                                  </p:childTnLst>
                                </p:cTn>
                              </p:par>
                              <p:par>
                                <p:cTn id="23" presetClass="entr" nodeType="withEffect" presetSubtype="0" presetID="1" grpId="1" fill="hold">
                                  <p:stCondLst>
                                    <p:cond delay="0"/>
                                  </p:stCondLst>
                                  <p:iterate type="el" backwards="0">
                                    <p:tmAbs val="0"/>
                                  </p:iterate>
                                  <p:childTnLst>
                                    <p:set>
                                      <p:cBhvr>
                                        <p:cTn id="24" fill="hold"/>
                                        <p:tgtEl>
                                          <p:spTgt spid="300">
                                            <p:txEl>
                                              <p:pRg st="6" end="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1" animBg="1" rev="0" advAuto="0" spid="300" grpId="1"/>
    </p:bldLst>
  </p:timing>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3" name="Example: AI Ethics"/>
          <p:cNvSpPr txBox="1"/>
          <p:nvPr>
            <p:ph type="title"/>
          </p:nvPr>
        </p:nvSpPr>
        <p:spPr>
          <a:prstGeom prst="rect">
            <a:avLst/>
          </a:prstGeom>
        </p:spPr>
        <p:txBody>
          <a:bodyPr/>
          <a:lstStyle/>
          <a:p>
            <a:pPr/>
            <a:r>
              <a:rPr b="0"/>
              <a:t>Example:</a:t>
            </a:r>
            <a:r>
              <a:t> AI Ethics</a:t>
            </a:r>
          </a:p>
        </p:txBody>
      </p:sp>
      <p:sp>
        <p:nvSpPr>
          <p:cNvPr id="304" name="Research Question(s):…"/>
          <p:cNvSpPr txBox="1"/>
          <p:nvPr>
            <p:ph type="body" idx="1"/>
          </p:nvPr>
        </p:nvSpPr>
        <p:spPr>
          <a:xfrm>
            <a:off x="1206500" y="3222802"/>
            <a:ext cx="21971000" cy="9281714"/>
          </a:xfrm>
          <a:prstGeom prst="rect">
            <a:avLst/>
          </a:prstGeom>
        </p:spPr>
        <p:txBody>
          <a:bodyPr/>
          <a:lstStyle/>
          <a:p>
            <a:pPr marL="548639" indent="-548639" algn="just" defTabSz="2194505">
              <a:spcBef>
                <a:spcPts val="4000"/>
              </a:spcBef>
              <a:defRPr sz="4319"/>
            </a:pPr>
            <a:r>
              <a:rPr b="1"/>
              <a:t>Research Question(s):</a:t>
            </a:r>
            <a:r>
              <a:t> </a:t>
            </a:r>
          </a:p>
          <a:p>
            <a:pPr lvl="2" marL="1645919" indent="-548639" algn="just" defTabSz="2194505">
              <a:spcBef>
                <a:spcPts val="4000"/>
              </a:spcBef>
              <a:defRPr sz="4319"/>
            </a:pPr>
            <a:r>
              <a:t>How can we ensure fairness and transparency in AI-powered decision-making systems, particularly when applied to high-stakes domains like loan approvals or criminal justice?</a:t>
            </a:r>
          </a:p>
          <a:p>
            <a:pPr marL="548639" indent="-548639" algn="just" defTabSz="2194505">
              <a:spcBef>
                <a:spcPts val="4000"/>
              </a:spcBef>
              <a:defRPr sz="4319"/>
            </a:pPr>
          </a:p>
          <a:p>
            <a:pPr marL="548639" indent="-548639" algn="just" defTabSz="2194505">
              <a:spcBef>
                <a:spcPts val="4000"/>
              </a:spcBef>
              <a:defRPr sz="4319"/>
            </a:pPr>
            <a:r>
              <a:rPr b="1"/>
              <a:t>Methodology (Qualitative)</a:t>
            </a:r>
            <a:r>
              <a:t>:</a:t>
            </a:r>
          </a:p>
          <a:p>
            <a:pPr lvl="2" marL="2400300" indent="-800100" algn="just" defTabSz="2194505">
              <a:spcBef>
                <a:spcPts val="4000"/>
              </a:spcBef>
              <a:buSzPct val="100000"/>
              <a:buAutoNum type="arabicPeriod" startAt="1"/>
              <a:defRPr sz="4319"/>
            </a:pPr>
            <a:r>
              <a:t>Conduct in-depth interviews with experts in AI ethics, legal professionals, and stakeholders affected by AI-based decision-making systems.</a:t>
            </a:r>
          </a:p>
          <a:p>
            <a:pPr lvl="2" marL="2400300" indent="-800100" algn="just" defTabSz="2194505">
              <a:spcBef>
                <a:spcPts val="4000"/>
              </a:spcBef>
              <a:buSzPct val="100000"/>
              <a:buAutoNum type="arabicPeriod" startAt="1"/>
              <a:defRPr sz="4319"/>
            </a:pPr>
            <a:r>
              <a:t>Analyze interview data to identify key ethical concerns, potential biases in existing systems, and explore potential solutions and best practices for promoting fairness and transparency in AI development and deployment.</a:t>
            </a:r>
          </a:p>
        </p:txBody>
      </p:sp>
      <p:sp>
        <p:nvSpPr>
          <p:cNvPr id="305"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304">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304">
                                            <p:txEl>
                                              <p:pRg st="0" end="0"/>
                                            </p:txEl>
                                          </p:spTgt>
                                        </p:tgtEl>
                                        <p:attrNameLst>
                                          <p:attrName>style.visibility</p:attrName>
                                        </p:attrNameLst>
                                      </p:cBhvr>
                                      <p:to>
                                        <p:strVal val="visible"/>
                                      </p:to>
                                    </p:set>
                                  </p:childTnLst>
                                </p:cTn>
                              </p:par>
                              <p:par>
                                <p:cTn id="9" presetClass="entr" nodeType="withEffect" presetSubtype="0" presetID="1" grpId="1" fill="hold">
                                  <p:stCondLst>
                                    <p:cond delay="0"/>
                                  </p:stCondLst>
                                  <p:iterate type="el" backwards="0">
                                    <p:tmAbs val="0"/>
                                  </p:iterate>
                                  <p:childTnLst>
                                    <p:set>
                                      <p:cBhvr>
                                        <p:cTn id="10" fill="hold"/>
                                        <p:tgtEl>
                                          <p:spTgt spid="30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0" presetID="1" grpId="1" fill="hold">
                                  <p:stCondLst>
                                    <p:cond delay="0"/>
                                  </p:stCondLst>
                                  <p:iterate type="el" backwards="0">
                                    <p:tmAbs val="0"/>
                                  </p:iterate>
                                  <p:childTnLst>
                                    <p:set>
                                      <p:cBhvr>
                                        <p:cTn id="14" fill="hold"/>
                                        <p:tgtEl>
                                          <p:spTgt spid="30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0" presetID="1" grpId="1" fill="hold">
                                  <p:stCondLst>
                                    <p:cond delay="0"/>
                                  </p:stCondLst>
                                  <p:iterate type="el" backwards="0">
                                    <p:tmAbs val="0"/>
                                  </p:iterate>
                                  <p:childTnLst>
                                    <p:set>
                                      <p:cBhvr>
                                        <p:cTn id="18" fill="hold"/>
                                        <p:tgtEl>
                                          <p:spTgt spid="304">
                                            <p:txEl>
                                              <p:pRg st="3" end="3"/>
                                            </p:txEl>
                                          </p:spTgt>
                                        </p:tgtEl>
                                        <p:attrNameLst>
                                          <p:attrName>style.visibility</p:attrName>
                                        </p:attrNameLst>
                                      </p:cBhvr>
                                      <p:to>
                                        <p:strVal val="visible"/>
                                      </p:to>
                                    </p:set>
                                  </p:childTnLst>
                                </p:cTn>
                              </p:par>
                              <p:par>
                                <p:cTn id="19" presetClass="entr" nodeType="withEffect" presetSubtype="0" presetID="1" grpId="1" fill="hold">
                                  <p:stCondLst>
                                    <p:cond delay="0"/>
                                  </p:stCondLst>
                                  <p:iterate type="el" backwards="0">
                                    <p:tmAbs val="0"/>
                                  </p:iterate>
                                  <p:childTnLst>
                                    <p:set>
                                      <p:cBhvr>
                                        <p:cTn id="20" fill="hold"/>
                                        <p:tgtEl>
                                          <p:spTgt spid="304">
                                            <p:txEl>
                                              <p:pRg st="4" end="4"/>
                                            </p:txEl>
                                          </p:spTgt>
                                        </p:tgtEl>
                                        <p:attrNameLst>
                                          <p:attrName>style.visibility</p:attrName>
                                        </p:attrNameLst>
                                      </p:cBhvr>
                                      <p:to>
                                        <p:strVal val="visible"/>
                                      </p:to>
                                    </p:set>
                                  </p:childTnLst>
                                </p:cTn>
                              </p:par>
                              <p:par>
                                <p:cTn id="21" presetClass="entr" nodeType="withEffect" presetSubtype="0" presetID="1" grpId="1" fill="hold">
                                  <p:stCondLst>
                                    <p:cond delay="0"/>
                                  </p:stCondLst>
                                  <p:iterate type="el" backwards="0">
                                    <p:tmAbs val="0"/>
                                  </p:iterate>
                                  <p:childTnLst>
                                    <p:set>
                                      <p:cBhvr>
                                        <p:cTn id="22" fill="hold"/>
                                        <p:tgtEl>
                                          <p:spTgt spid="304">
                                            <p:txEl>
                                              <p:pRg st="5" end="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1" animBg="1" rev="0" advAuto="0" spid="304" grpId="1"/>
    </p:bldLst>
  </p:timing>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9" name="UTSA CS-CURE"/>
          <p:cNvSpPr txBox="1"/>
          <p:nvPr>
            <p:ph type="title"/>
          </p:nvPr>
        </p:nvSpPr>
        <p:spPr>
          <a:prstGeom prst="rect">
            <a:avLst/>
          </a:prstGeom>
        </p:spPr>
        <p:txBody>
          <a:bodyPr/>
          <a:lstStyle/>
          <a:p>
            <a:pPr/>
            <a:r>
              <a:t>UTSA CS-CURE</a:t>
            </a:r>
          </a:p>
        </p:txBody>
      </p:sp>
      <p:sp>
        <p:nvSpPr>
          <p:cNvPr id="170" name="Week 8"/>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lvl1pPr>
              <a:defRPr b="0">
                <a:latin typeface="Helvetica Neue Light"/>
                <a:ea typeface="Helvetica Neue Light"/>
                <a:cs typeface="Helvetica Neue Light"/>
                <a:sym typeface="Helvetica Neue Light"/>
              </a:defRPr>
            </a:lvl1pPr>
          </a:lstStyle>
          <a:p>
            <a:pPr/>
            <a:r>
              <a:t>Week 8</a:t>
            </a:r>
          </a:p>
        </p:txBody>
      </p:sp>
      <p:sp>
        <p:nvSpPr>
          <p:cNvPr id="171" name="Objectives:…"/>
          <p:cNvSpPr txBox="1"/>
          <p:nvPr>
            <p:ph type="body" idx="1"/>
          </p:nvPr>
        </p:nvSpPr>
        <p:spPr>
          <a:prstGeom prst="rect">
            <a:avLst/>
          </a:prstGeom>
        </p:spPr>
        <p:txBody>
          <a:bodyPr/>
          <a:lstStyle/>
          <a:p>
            <a:pPr marL="463295" indent="-463295" defTabSz="1853137">
              <a:spcBef>
                <a:spcPts val="3400"/>
              </a:spcBef>
              <a:defRPr sz="3648"/>
            </a:pPr>
            <a:r>
              <a:rPr u="sng">
                <a:latin typeface="Helvetica Neue Thin"/>
                <a:ea typeface="Helvetica Neue Thin"/>
                <a:cs typeface="Helvetica Neue Thin"/>
                <a:sym typeface="Helvetica Neue Thin"/>
              </a:rPr>
              <a:t>Objectives:</a:t>
            </a:r>
            <a:r>
              <a:rPr>
                <a:latin typeface="Helvetica Neue Thin"/>
                <a:ea typeface="Helvetica Neue Thin"/>
                <a:cs typeface="Helvetica Neue Thin"/>
                <a:sym typeface="Helvetica Neue Thin"/>
              </a:rPr>
              <a:t> </a:t>
            </a:r>
            <a:endParaRPr>
              <a:latin typeface="Helvetica Neue Thin"/>
              <a:ea typeface="Helvetica Neue Thin"/>
              <a:cs typeface="Helvetica Neue Thin"/>
              <a:sym typeface="Helvetica Neue Thin"/>
            </a:endParaRPr>
          </a:p>
          <a:p>
            <a:pPr lvl="3" marL="1853183" indent="-463295" defTabSz="1853137">
              <a:spcBef>
                <a:spcPts val="3400"/>
              </a:spcBef>
              <a:defRPr sz="3648"/>
            </a:pPr>
            <a:r>
              <a:rPr>
                <a:latin typeface="Helvetica Neue Thin"/>
                <a:ea typeface="Helvetica Neue Thin"/>
                <a:cs typeface="Helvetica Neue Thin"/>
                <a:sym typeface="Helvetica Neue Thin"/>
              </a:rPr>
              <a:t>Identify key components of a research proposal</a:t>
            </a:r>
            <a:endParaRPr>
              <a:latin typeface="Helvetica Neue Thin"/>
              <a:ea typeface="Helvetica Neue Thin"/>
              <a:cs typeface="Helvetica Neue Thin"/>
              <a:sym typeface="Helvetica Neue Thin"/>
            </a:endParaRPr>
          </a:p>
          <a:p>
            <a:pPr lvl="3" marL="1853183" indent="-463295" defTabSz="1853137">
              <a:spcBef>
                <a:spcPts val="3400"/>
              </a:spcBef>
              <a:defRPr sz="3648"/>
            </a:pPr>
            <a:r>
              <a:rPr>
                <a:latin typeface="Helvetica Neue Thin"/>
                <a:ea typeface="Helvetica Neue Thin"/>
                <a:cs typeface="Helvetica Neue Thin"/>
                <a:sym typeface="Helvetica Neue Thin"/>
              </a:rPr>
              <a:t>Identify research methods most useful to a chosen research problem</a:t>
            </a:r>
            <a:endParaRPr>
              <a:latin typeface="Helvetica Neue Thin"/>
              <a:ea typeface="Helvetica Neue Thin"/>
              <a:cs typeface="Helvetica Neue Thin"/>
              <a:sym typeface="Helvetica Neue Thin"/>
            </a:endParaRPr>
          </a:p>
          <a:p>
            <a:pPr lvl="3" marL="1853183" indent="-463295" defTabSz="1853137">
              <a:spcBef>
                <a:spcPts val="3400"/>
              </a:spcBef>
              <a:defRPr sz="3648"/>
            </a:pPr>
            <a:r>
              <a:rPr>
                <a:latin typeface="Helvetica Neue Thin"/>
                <a:ea typeface="Helvetica Neue Thin"/>
                <a:cs typeface="Helvetica Neue Thin"/>
                <a:sym typeface="Helvetica Neue Thin"/>
              </a:rPr>
              <a:t>Design &amp; outline a research study in a chosen field</a:t>
            </a:r>
          </a:p>
          <a:p>
            <a:pPr lvl="3" marL="1853183" indent="-463295" defTabSz="1853137">
              <a:spcBef>
                <a:spcPts val="3400"/>
              </a:spcBef>
              <a:defRPr sz="3648"/>
            </a:pPr>
          </a:p>
          <a:p>
            <a:pPr marL="463295" indent="-463295" defTabSz="1853137">
              <a:spcBef>
                <a:spcPts val="3400"/>
              </a:spcBef>
              <a:defRPr sz="3648"/>
            </a:pPr>
            <a:r>
              <a:rPr u="sng">
                <a:latin typeface="Helvetica Neue Thin"/>
                <a:ea typeface="Helvetica Neue Thin"/>
                <a:cs typeface="Helvetica Neue Thin"/>
                <a:sym typeface="Helvetica Neue Thin"/>
              </a:rPr>
              <a:t>Deliverables:</a:t>
            </a:r>
            <a:r>
              <a:rPr>
                <a:latin typeface="Helvetica Neue Thin"/>
                <a:ea typeface="Helvetica Neue Thin"/>
                <a:cs typeface="Helvetica Neue Thin"/>
                <a:sym typeface="Helvetica Neue Thin"/>
              </a:rPr>
              <a:t> </a:t>
            </a:r>
            <a:endParaRPr>
              <a:latin typeface="Helvetica Neue Thin"/>
              <a:ea typeface="Helvetica Neue Thin"/>
              <a:cs typeface="Helvetica Neue Thin"/>
              <a:sym typeface="Helvetica Neue Thin"/>
            </a:endParaRPr>
          </a:p>
          <a:p>
            <a:pPr lvl="3" marL="1853183" indent="-463295" defTabSz="1853137">
              <a:spcBef>
                <a:spcPts val="3400"/>
              </a:spcBef>
              <a:defRPr sz="3648">
                <a:latin typeface="Helvetica Neue Thin"/>
                <a:ea typeface="Helvetica Neue Thin"/>
                <a:cs typeface="Helvetica Neue Thin"/>
                <a:sym typeface="Helvetica Neue Thin"/>
              </a:defRPr>
            </a:pPr>
            <a:r>
              <a:t>Activity 6 worksheet (</a:t>
            </a:r>
            <a:r>
              <a:rPr i="1">
                <a:latin typeface="+mn-lt"/>
                <a:ea typeface="+mn-ea"/>
                <a:cs typeface="+mn-cs"/>
                <a:sym typeface="Helvetica Neue"/>
              </a:rPr>
              <a:t>in-class Thursday</a:t>
            </a:r>
            <a:r>
              <a:t>)</a:t>
            </a:r>
          </a:p>
          <a:p>
            <a:pPr lvl="3" marL="1853183" indent="-463295" defTabSz="1853137">
              <a:spcBef>
                <a:spcPts val="3400"/>
              </a:spcBef>
              <a:defRPr sz="3648">
                <a:latin typeface="Helvetica Neue Thin"/>
                <a:ea typeface="Helvetica Neue Thin"/>
                <a:cs typeface="Helvetica Neue Thin"/>
                <a:sym typeface="Helvetica Neue Thin"/>
              </a:defRPr>
            </a:pPr>
            <a:r>
              <a:t>SIG Meeting 2 (</a:t>
            </a:r>
            <a:r>
              <a:rPr i="1">
                <a:latin typeface="+mn-lt"/>
                <a:ea typeface="+mn-ea"/>
                <a:cs typeface="+mn-cs"/>
                <a:sym typeface="Helvetica Neue"/>
              </a:rPr>
              <a:t>in-class Thursday)</a:t>
            </a:r>
          </a:p>
          <a:p>
            <a:pPr lvl="3" marL="1853183" indent="-463295" defTabSz="1853137">
              <a:spcBef>
                <a:spcPts val="3400"/>
              </a:spcBef>
              <a:defRPr sz="3648">
                <a:latin typeface="Helvetica Neue Thin"/>
                <a:ea typeface="Helvetica Neue Thin"/>
                <a:cs typeface="Helvetica Neue Thin"/>
                <a:sym typeface="Helvetica Neue Thin"/>
              </a:defRPr>
            </a:pPr>
            <a:r>
              <a:t>Research Outline - </a:t>
            </a:r>
            <a:r>
              <a:rPr i="1">
                <a:latin typeface="+mn-lt"/>
                <a:ea typeface="+mn-ea"/>
                <a:cs typeface="+mn-cs"/>
                <a:sym typeface="Helvetica Neue"/>
              </a:rPr>
              <a:t>due Saturday</a:t>
            </a:r>
          </a:p>
        </p:txBody>
      </p:sp>
      <p:sp>
        <p:nvSpPr>
          <p:cNvPr id="172" name="Slide Number"/>
          <p:cNvSpPr txBox="1"/>
          <p:nvPr>
            <p:ph type="sldNum" sz="quarter" idx="2"/>
          </p:nvPr>
        </p:nvSpPr>
        <p:spPr>
          <a:xfrm>
            <a:off x="23742678" y="13264211"/>
            <a:ext cx="241402" cy="3746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7" name="Example: Computer Vision"/>
          <p:cNvSpPr txBox="1"/>
          <p:nvPr>
            <p:ph type="title"/>
          </p:nvPr>
        </p:nvSpPr>
        <p:spPr>
          <a:prstGeom prst="rect">
            <a:avLst/>
          </a:prstGeom>
        </p:spPr>
        <p:txBody>
          <a:bodyPr/>
          <a:lstStyle/>
          <a:p>
            <a:pPr/>
            <a:r>
              <a:rPr b="0"/>
              <a:t>Example:</a:t>
            </a:r>
            <a:r>
              <a:t> Computer Vision</a:t>
            </a:r>
          </a:p>
        </p:txBody>
      </p:sp>
      <p:sp>
        <p:nvSpPr>
          <p:cNvPr id="308" name="Research Question(s):…"/>
          <p:cNvSpPr txBox="1"/>
          <p:nvPr>
            <p:ph type="body" idx="1"/>
          </p:nvPr>
        </p:nvSpPr>
        <p:spPr>
          <a:xfrm>
            <a:off x="1206500" y="3222802"/>
            <a:ext cx="21971000" cy="9281714"/>
          </a:xfrm>
          <a:prstGeom prst="rect">
            <a:avLst/>
          </a:prstGeom>
        </p:spPr>
        <p:txBody>
          <a:bodyPr/>
          <a:lstStyle/>
          <a:p>
            <a:pPr marL="518160" indent="-518160" algn="just" defTabSz="2072588">
              <a:spcBef>
                <a:spcPts val="3800"/>
              </a:spcBef>
              <a:defRPr sz="4080"/>
            </a:pPr>
            <a:r>
              <a:rPr b="1"/>
              <a:t>Research Question(s):</a:t>
            </a:r>
            <a:r>
              <a:t> </a:t>
            </a:r>
          </a:p>
          <a:p>
            <a:pPr lvl="2" marL="1554480" indent="-518160" algn="just" defTabSz="2072588">
              <a:spcBef>
                <a:spcPts val="3800"/>
              </a:spcBef>
              <a:defRPr sz="4080"/>
            </a:pPr>
            <a:r>
              <a:t>Can deep learning algorithms be used to automate the detection of early signs of diabetic retinopathy in retinal fundus images?</a:t>
            </a:r>
          </a:p>
          <a:p>
            <a:pPr lvl="2" marL="1554480" indent="-518160" algn="just" defTabSz="2072588">
              <a:spcBef>
                <a:spcPts val="3800"/>
              </a:spcBef>
              <a:defRPr sz="4080"/>
            </a:pPr>
            <a:r>
              <a:t>How does their performance compare to traditional screening methods employed by ophthalmologists?</a:t>
            </a:r>
          </a:p>
          <a:p>
            <a:pPr marL="518160" indent="-518160" algn="just" defTabSz="2072588">
              <a:spcBef>
                <a:spcPts val="3800"/>
              </a:spcBef>
              <a:defRPr sz="4080"/>
            </a:pPr>
          </a:p>
          <a:p>
            <a:pPr marL="518160" indent="-518160" algn="just" defTabSz="2072588">
              <a:spcBef>
                <a:spcPts val="3800"/>
              </a:spcBef>
              <a:defRPr sz="4080"/>
            </a:pPr>
            <a:r>
              <a:rPr b="1"/>
              <a:t>Methodology (Quantitative)</a:t>
            </a:r>
            <a:r>
              <a:t>:</a:t>
            </a:r>
          </a:p>
          <a:p>
            <a:pPr lvl="2" marL="2266950" indent="-755650" algn="just" defTabSz="2072588">
              <a:spcBef>
                <a:spcPts val="3800"/>
              </a:spcBef>
              <a:buSzPct val="100000"/>
              <a:buAutoNum type="arabicPeriod" startAt="1"/>
              <a:defRPr sz="4080"/>
            </a:pPr>
            <a:r>
              <a:t>Develop and train a deep learning model using a large dataset of labeled retinal images with and without diabetic retinopathy.</a:t>
            </a:r>
          </a:p>
          <a:p>
            <a:pPr lvl="2" marL="2266950" indent="-755650" algn="just" defTabSz="2072588">
              <a:spcBef>
                <a:spcPts val="3800"/>
              </a:spcBef>
              <a:buSzPct val="100000"/>
              <a:buAutoNum type="arabicPeriod" startAt="1"/>
              <a:defRPr sz="4080"/>
            </a:pPr>
            <a:r>
              <a:t>Evaluate the model's performance on a separate test dataset and compare its accuracy and sensitivity to traditional screening methods.</a:t>
            </a:r>
          </a:p>
        </p:txBody>
      </p:sp>
      <p:sp>
        <p:nvSpPr>
          <p:cNvPr id="309"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308">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308">
                                            <p:txEl>
                                              <p:pRg st="0" end="0"/>
                                            </p:txEl>
                                          </p:spTgt>
                                        </p:tgtEl>
                                        <p:attrNameLst>
                                          <p:attrName>style.visibility</p:attrName>
                                        </p:attrNameLst>
                                      </p:cBhvr>
                                      <p:to>
                                        <p:strVal val="visible"/>
                                      </p:to>
                                    </p:set>
                                  </p:childTnLst>
                                </p:cTn>
                              </p:par>
                              <p:par>
                                <p:cTn id="9" presetClass="entr" nodeType="withEffect" presetSubtype="0" presetID="1" grpId="1" fill="hold">
                                  <p:stCondLst>
                                    <p:cond delay="0"/>
                                  </p:stCondLst>
                                  <p:iterate type="el" backwards="0">
                                    <p:tmAbs val="0"/>
                                  </p:iterate>
                                  <p:childTnLst>
                                    <p:set>
                                      <p:cBhvr>
                                        <p:cTn id="10" fill="hold"/>
                                        <p:tgtEl>
                                          <p:spTgt spid="308">
                                            <p:txEl>
                                              <p:pRg st="1" end="1"/>
                                            </p:txEl>
                                          </p:spTgt>
                                        </p:tgtEl>
                                        <p:attrNameLst>
                                          <p:attrName>style.visibility</p:attrName>
                                        </p:attrNameLst>
                                      </p:cBhvr>
                                      <p:to>
                                        <p:strVal val="visible"/>
                                      </p:to>
                                    </p:set>
                                  </p:childTnLst>
                                </p:cTn>
                              </p:par>
                              <p:par>
                                <p:cTn id="11" presetClass="entr" nodeType="withEffect" presetSubtype="0" presetID="1" grpId="1" fill="hold">
                                  <p:stCondLst>
                                    <p:cond delay="0"/>
                                  </p:stCondLst>
                                  <p:iterate type="el" backwards="0">
                                    <p:tmAbs val="0"/>
                                  </p:iterate>
                                  <p:childTnLst>
                                    <p:set>
                                      <p:cBhvr>
                                        <p:cTn id="12" fill="hold"/>
                                        <p:tgtEl>
                                          <p:spTgt spid="308">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0" presetID="1" grpId="1" fill="hold">
                                  <p:stCondLst>
                                    <p:cond delay="0"/>
                                  </p:stCondLst>
                                  <p:iterate type="el" backwards="0">
                                    <p:tmAbs val="0"/>
                                  </p:iterate>
                                  <p:childTnLst>
                                    <p:set>
                                      <p:cBhvr>
                                        <p:cTn id="16" fill="hold"/>
                                        <p:tgtEl>
                                          <p:spTgt spid="308">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Class="entr" nodeType="clickEffect" presetSubtype="0" presetID="1" grpId="1" fill="hold">
                                  <p:stCondLst>
                                    <p:cond delay="0"/>
                                  </p:stCondLst>
                                  <p:iterate type="el" backwards="0">
                                    <p:tmAbs val="0"/>
                                  </p:iterate>
                                  <p:childTnLst>
                                    <p:set>
                                      <p:cBhvr>
                                        <p:cTn id="20" fill="hold"/>
                                        <p:tgtEl>
                                          <p:spTgt spid="308">
                                            <p:txEl>
                                              <p:pRg st="4" end="4"/>
                                            </p:txEl>
                                          </p:spTgt>
                                        </p:tgtEl>
                                        <p:attrNameLst>
                                          <p:attrName>style.visibility</p:attrName>
                                        </p:attrNameLst>
                                      </p:cBhvr>
                                      <p:to>
                                        <p:strVal val="visible"/>
                                      </p:to>
                                    </p:set>
                                  </p:childTnLst>
                                </p:cTn>
                              </p:par>
                              <p:par>
                                <p:cTn id="21" presetClass="entr" nodeType="withEffect" presetSubtype="0" presetID="1" grpId="1" fill="hold">
                                  <p:stCondLst>
                                    <p:cond delay="0"/>
                                  </p:stCondLst>
                                  <p:iterate type="el" backwards="0">
                                    <p:tmAbs val="0"/>
                                  </p:iterate>
                                  <p:childTnLst>
                                    <p:set>
                                      <p:cBhvr>
                                        <p:cTn id="22" fill="hold"/>
                                        <p:tgtEl>
                                          <p:spTgt spid="308">
                                            <p:txEl>
                                              <p:pRg st="5" end="5"/>
                                            </p:txEl>
                                          </p:spTgt>
                                        </p:tgtEl>
                                        <p:attrNameLst>
                                          <p:attrName>style.visibility</p:attrName>
                                        </p:attrNameLst>
                                      </p:cBhvr>
                                      <p:to>
                                        <p:strVal val="visible"/>
                                      </p:to>
                                    </p:set>
                                  </p:childTnLst>
                                </p:cTn>
                              </p:par>
                              <p:par>
                                <p:cTn id="23" presetClass="entr" nodeType="withEffect" presetSubtype="0" presetID="1" grpId="1" fill="hold">
                                  <p:stCondLst>
                                    <p:cond delay="0"/>
                                  </p:stCondLst>
                                  <p:iterate type="el" backwards="0">
                                    <p:tmAbs val="0"/>
                                  </p:iterate>
                                  <p:childTnLst>
                                    <p:set>
                                      <p:cBhvr>
                                        <p:cTn id="24" fill="hold"/>
                                        <p:tgtEl>
                                          <p:spTgt spid="308">
                                            <p:txEl>
                                              <p:pRg st="6" end="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1" animBg="1" rev="0" advAuto="0" spid="308" grpId="1"/>
    </p:bldLst>
  </p:timing>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1" name="Types of Research"/>
          <p:cNvSpPr txBox="1"/>
          <p:nvPr>
            <p:ph type="title"/>
          </p:nvPr>
        </p:nvSpPr>
        <p:spPr>
          <a:prstGeom prst="rect">
            <a:avLst/>
          </a:prstGeom>
        </p:spPr>
        <p:txBody>
          <a:bodyPr/>
          <a:lstStyle/>
          <a:p>
            <a:pPr/>
            <a:r>
              <a:t>Types of Research</a:t>
            </a:r>
          </a:p>
        </p:txBody>
      </p:sp>
      <p:sp>
        <p:nvSpPr>
          <p:cNvPr id="312" name="Research Designs"/>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lvl1pPr>
              <a:defRPr b="0" i="1"/>
            </a:lvl1pPr>
          </a:lstStyle>
          <a:p>
            <a:pPr/>
            <a:r>
              <a:t>Research Designs</a:t>
            </a:r>
          </a:p>
        </p:txBody>
      </p:sp>
      <p:sp>
        <p:nvSpPr>
          <p:cNvPr id="313" name="Slide Number"/>
          <p:cNvSpPr txBox="1"/>
          <p:nvPr>
            <p:ph type="sldNum" sz="quarter" idx="4294967295"/>
          </p:nvPr>
        </p:nvSpPr>
        <p:spPr>
          <a:xfrm>
            <a:off x="12001499" y="13080999"/>
            <a:ext cx="368505" cy="374600"/>
          </a:xfrm>
          <a:prstGeom prst="rect">
            <a:avLst/>
          </a:prstGeom>
          <a:extLst>
            <a:ext uri="{C572A759-6A51-4108-AA02-DFA0A04FC94B}">
              <ma14:wrappingTextBoxFlag xmlns:ma14="http://schemas.microsoft.com/office/mac/drawingml/2011/main" val="1"/>
            </a:ext>
          </a:extLst>
        </p:spPr>
        <p:txBody>
          <a:bodyPr/>
          <a:lstStyle>
            <a:lvl1pPr>
              <a:defRPr>
                <a:solidFill>
                  <a:srgbClr val="000000"/>
                </a:solidFill>
              </a:defRPr>
            </a:lvl1pPr>
          </a:lstStyle>
          <a:p>
            <a:pPr/>
            <a:fld id="{86CB4B4D-7CA3-9044-876B-883B54F8677D}" type="slidenum"/>
          </a:p>
        </p:txBody>
      </p:sp>
      <p:graphicFrame>
        <p:nvGraphicFramePr>
          <p:cNvPr id="314" name="Table 1"/>
          <p:cNvGraphicFramePr/>
          <p:nvPr/>
        </p:nvGraphicFramePr>
        <p:xfrm>
          <a:off x="1404968" y="3468973"/>
          <a:ext cx="21786381" cy="9463495"/>
        </p:xfrm>
        <a:graphic xmlns:a="http://schemas.openxmlformats.org/drawingml/2006/main">
          <a:graphicData uri="http://schemas.openxmlformats.org/drawingml/2006/table">
            <a:tbl>
              <a:tblPr firstCol="1" firstRow="1" lastCol="0" lastRow="0" bandCol="0" bandRow="0" rtl="0">
                <a:tableStyleId>{4C3C2611-4C71-4FC5-86AE-919BDF0F9419}</a:tableStyleId>
              </a:tblPr>
              <a:tblGrid>
                <a:gridCol w="4179312"/>
                <a:gridCol w="17594368"/>
              </a:tblGrid>
              <a:tr h="630052">
                <a:tc>
                  <a:txBody>
                    <a:bodyPr/>
                    <a:lstStyle/>
                    <a:p>
                      <a:pPr defTabSz="914400">
                        <a:tabLst>
                          <a:tab pos="1663700" algn="l"/>
                        </a:tabLst>
                        <a:defRPr b="0"/>
                      </a:pPr>
                      <a:r>
                        <a:rPr b="1" sz="3200"/>
                        <a:t>Design</a:t>
                      </a:r>
                    </a:p>
                  </a:txBody>
                  <a:tcPr marL="50800" marR="50800" marT="50800" marB="50800" anchor="ctr" anchorCtr="0" horzOverflow="overflow"/>
                </a:tc>
                <a:tc>
                  <a:txBody>
                    <a:bodyPr/>
                    <a:lstStyle/>
                    <a:p>
                      <a:pPr defTabSz="914400">
                        <a:tabLst>
                          <a:tab pos="1663700" algn="l"/>
                        </a:tabLst>
                        <a:defRPr b="0"/>
                      </a:pPr>
                      <a:r>
                        <a:rPr b="1" sz="3200"/>
                        <a:t>Description</a:t>
                      </a:r>
                    </a:p>
                  </a:txBody>
                  <a:tcPr marL="50800" marR="50800" marT="50800" marB="50800" anchor="ctr" anchorCtr="0" horzOverflow="overflow"/>
                </a:tc>
              </a:tr>
              <a:tr h="630052">
                <a:tc>
                  <a:txBody>
                    <a:bodyPr/>
                    <a:lstStyle/>
                    <a:p>
                      <a:pPr defTabSz="914400">
                        <a:tabLst>
                          <a:tab pos="1663700" algn="l"/>
                        </a:tabLst>
                        <a:defRPr b="0"/>
                      </a:pPr>
                      <a:r>
                        <a:rPr sz="3200"/>
                        <a:t>Action Research</a:t>
                      </a:r>
                    </a:p>
                  </a:txBody>
                  <a:tcPr marL="50800" marR="50800" marT="50800" marB="50800" anchor="ctr" anchorCtr="0" horzOverflow="overflow"/>
                </a:tc>
                <a:tc>
                  <a:txBody>
                    <a:bodyPr/>
                    <a:lstStyle/>
                    <a:p>
                      <a:pPr algn="l" defTabSz="914400"/>
                      <a:r>
                        <a:t>Conducted by practitioners or educators within their own context to solve practical problems. It focuses on improving practices and outcomes.</a:t>
                      </a:r>
                    </a:p>
                  </a:txBody>
                  <a:tcPr marL="50800" marR="50800" marT="50800" marB="50800" anchor="ctr" anchorCtr="0" horzOverflow="overflow"/>
                </a:tc>
              </a:tr>
              <a:tr h="630052">
                <a:tc>
                  <a:txBody>
                    <a:bodyPr/>
                    <a:lstStyle/>
                    <a:p>
                      <a:pPr defTabSz="914400">
                        <a:tabLst>
                          <a:tab pos="1663700" algn="l"/>
                        </a:tabLst>
                        <a:defRPr b="0"/>
                      </a:pPr>
                      <a:r>
                        <a:rPr sz="3200"/>
                        <a:t>Case Study</a:t>
                      </a:r>
                    </a:p>
                  </a:txBody>
                  <a:tcPr marL="50800" marR="50800" marT="50800" marB="50800" anchor="ctr" anchorCtr="0" horzOverflow="overflow"/>
                </a:tc>
                <a:tc>
                  <a:txBody>
                    <a:bodyPr/>
                    <a:lstStyle/>
                    <a:p>
                      <a:pPr algn="l" defTabSz="914400"/>
                      <a:r>
                        <a:t>Involves in-depth examination of a single case or a few cases. They are valuable for exploring complex and unique phenomena.</a:t>
                      </a:r>
                    </a:p>
                  </a:txBody>
                  <a:tcPr marL="50800" marR="50800" marT="50800" marB="50800" anchor="ctr" anchorCtr="0" horzOverflow="overflow"/>
                </a:tc>
              </a:tr>
              <a:tr h="630052">
                <a:tc>
                  <a:txBody>
                    <a:bodyPr/>
                    <a:lstStyle/>
                    <a:p>
                      <a:pPr defTabSz="914400">
                        <a:tabLst>
                          <a:tab pos="1663700" algn="l"/>
                        </a:tabLst>
                        <a:defRPr b="0"/>
                      </a:pPr>
                      <a:r>
                        <a:rPr sz="3200"/>
                        <a:t>Correlational</a:t>
                      </a:r>
                    </a:p>
                  </a:txBody>
                  <a:tcPr marL="50800" marR="50800" marT="50800" marB="50800" anchor="ctr" anchorCtr="0" horzOverflow="overflow"/>
                </a:tc>
                <a:tc>
                  <a:txBody>
                    <a:bodyPr/>
                    <a:lstStyle/>
                    <a:p>
                      <a:pPr algn="l" defTabSz="914400"/>
                      <a:r>
                        <a:t>Investigates the relationship between two or more variables without manipulation. It assesses the strength and direction of associations but does not establish causation.</a:t>
                      </a:r>
                    </a:p>
                  </a:txBody>
                  <a:tcPr marL="50800" marR="50800" marT="50800" marB="50800" anchor="ctr" anchorCtr="0" horzOverflow="overflow"/>
                </a:tc>
              </a:tr>
              <a:tr h="630052">
                <a:tc>
                  <a:txBody>
                    <a:bodyPr/>
                    <a:lstStyle/>
                    <a:p>
                      <a:pPr defTabSz="914400">
                        <a:tabLst>
                          <a:tab pos="1663700" algn="l"/>
                        </a:tabLst>
                        <a:defRPr b="0"/>
                      </a:pPr>
                      <a:r>
                        <a:rPr sz="3200"/>
                        <a:t>Cross-Sectional</a:t>
                      </a:r>
                    </a:p>
                  </a:txBody>
                  <a:tcPr marL="50800" marR="50800" marT="50800" marB="50800" anchor="ctr" anchorCtr="0" horzOverflow="overflow"/>
                </a:tc>
                <a:tc>
                  <a:txBody>
                    <a:bodyPr/>
                    <a:lstStyle/>
                    <a:p>
                      <a:pPr algn="l" defTabSz="914400"/>
                      <a:r>
                        <a:t>Gathers data from subjects at a single point in time. It's suitable for comparing different groups or variables at a specific moment.</a:t>
                      </a:r>
                    </a:p>
                  </a:txBody>
                  <a:tcPr marL="50800" marR="50800" marT="50800" marB="50800" anchor="ctr" anchorCtr="0" horzOverflow="overflow"/>
                </a:tc>
              </a:tr>
              <a:tr h="630052">
                <a:tc>
                  <a:txBody>
                    <a:bodyPr/>
                    <a:lstStyle/>
                    <a:p>
                      <a:pPr defTabSz="914400">
                        <a:tabLst>
                          <a:tab pos="1663700" algn="l"/>
                        </a:tabLst>
                        <a:defRPr b="0"/>
                      </a:pPr>
                      <a:r>
                        <a:rPr sz="3200"/>
                        <a:t>Descriptive</a:t>
                      </a:r>
                    </a:p>
                  </a:txBody>
                  <a:tcPr marL="50800" marR="50800" marT="50800" marB="50800" anchor="ctr" anchorCtr="0" horzOverflow="overflow"/>
                </a:tc>
                <a:tc>
                  <a:txBody>
                    <a:bodyPr/>
                    <a:lstStyle/>
                    <a:p>
                      <a:pPr algn="l" defTabSz="914400"/>
                      <a:r>
                        <a:t>Aims to describe and document the characteristics, behaviors, or phenomena under study without altering them. Surveys, observations, and case studies are common methods in descriptive research.</a:t>
                      </a:r>
                    </a:p>
                  </a:txBody>
                  <a:tcPr marL="50800" marR="50800" marT="50800" marB="50800" anchor="ctr" anchorCtr="0" horzOverflow="overflow"/>
                </a:tc>
              </a:tr>
              <a:tr h="630052">
                <a:tc>
                  <a:txBody>
                    <a:bodyPr/>
                    <a:lstStyle/>
                    <a:p>
                      <a:pPr defTabSz="914400">
                        <a:tabLst>
                          <a:tab pos="1663700" algn="l"/>
                        </a:tabLst>
                        <a:defRPr b="0"/>
                      </a:pPr>
                      <a:r>
                        <a:rPr sz="3200"/>
                        <a:t>Ethnographic</a:t>
                      </a:r>
                    </a:p>
                  </a:txBody>
                  <a:tcPr marL="50800" marR="50800" marT="50800" marB="50800" anchor="ctr" anchorCtr="0" horzOverflow="overflow"/>
                </a:tc>
                <a:tc>
                  <a:txBody>
                    <a:bodyPr/>
                    <a:lstStyle/>
                    <a:p>
                      <a:pPr algn="l" defTabSz="914400"/>
                      <a:r>
                        <a:t>Involves immersion in a particular culture, group, or community to gain an in-depth understanding of their practices, beliefs, and behaviors.</a:t>
                      </a:r>
                    </a:p>
                  </a:txBody>
                  <a:tcPr marL="50800" marR="50800" marT="50800" marB="50800" anchor="ctr" anchorCtr="0" horzOverflow="overflow"/>
                </a:tc>
              </a:tr>
              <a:tr h="630052">
                <a:tc>
                  <a:txBody>
                    <a:bodyPr/>
                    <a:lstStyle/>
                    <a:p>
                      <a:pPr defTabSz="914400">
                        <a:tabLst>
                          <a:tab pos="1663700" algn="l"/>
                        </a:tabLst>
                        <a:defRPr b="0"/>
                      </a:pPr>
                      <a:r>
                        <a:rPr sz="3200"/>
                        <a:t>Experimental</a:t>
                      </a:r>
                    </a:p>
                  </a:txBody>
                  <a:tcPr marL="50800" marR="50800" marT="50800" marB="50800" anchor="ctr" anchorCtr="0" horzOverflow="overflow"/>
                </a:tc>
                <a:tc>
                  <a:txBody>
                    <a:bodyPr/>
                    <a:lstStyle/>
                    <a:p>
                      <a:pPr algn="l" defTabSz="914400"/>
                      <a:r>
                        <a:t>Involves manipulating one or more variables to observe their effect on another variable while controlling for extraneous factors. It is characterized by random assignment to experimental and control groups.</a:t>
                      </a:r>
                    </a:p>
                  </a:txBody>
                  <a:tcPr marL="50800" marR="50800" marT="50800" marB="50800" anchor="ctr" anchorCtr="0" horzOverflow="overflow"/>
                </a:tc>
              </a:tr>
              <a:tr h="630052">
                <a:tc>
                  <a:txBody>
                    <a:bodyPr/>
                    <a:lstStyle/>
                    <a:p>
                      <a:pPr defTabSz="914400">
                        <a:tabLst>
                          <a:tab pos="1663700" algn="l"/>
                        </a:tabLst>
                        <a:defRPr b="0"/>
                      </a:pPr>
                      <a:r>
                        <a:rPr sz="3200"/>
                        <a:t>Quasi-Experimental</a:t>
                      </a:r>
                    </a:p>
                  </a:txBody>
                  <a:tcPr marL="50800" marR="50800" marT="50800" marB="50800" anchor="ctr" anchorCtr="0" horzOverflow="overflow"/>
                </a:tc>
                <a:tc>
                  <a:txBody>
                    <a:bodyPr/>
                    <a:lstStyle/>
                    <a:p>
                      <a:pPr algn="l" defTabSz="914400"/>
                      <a:r>
                        <a:t>Shares similarities with experimental design but lacks random assignment. Researchers often use existing groups or conditions, making it suitable for certain practical situations.</a:t>
                      </a:r>
                    </a:p>
                  </a:txBody>
                  <a:tcPr marL="50800" marR="50800" marT="50800" marB="50800" anchor="ctr" anchorCtr="0" horzOverflow="overflow"/>
                </a:tc>
              </a:tr>
              <a:tr h="630052">
                <a:tc>
                  <a:txBody>
                    <a:bodyPr/>
                    <a:lstStyle/>
                    <a:p>
                      <a:pPr defTabSz="914400">
                        <a:tabLst>
                          <a:tab pos="1663700" algn="l"/>
                        </a:tabLst>
                        <a:defRPr b="0"/>
                      </a:pPr>
                      <a:r>
                        <a:rPr sz="3200"/>
                        <a:t>Exploratory Research</a:t>
                      </a:r>
                    </a:p>
                  </a:txBody>
                  <a:tcPr marL="50800" marR="50800" marT="50800" marB="50800" anchor="ctr" anchorCtr="0" horzOverflow="overflow"/>
                </a:tc>
                <a:tc>
                  <a:txBody>
                    <a:bodyPr/>
                    <a:lstStyle/>
                    <a:p>
                      <a:pPr algn="l" defTabSz="914400"/>
                      <a:r>
                        <a:t>Conducted when little is known about a topic. It aims to generate hypotheses and provide initial insights.</a:t>
                      </a:r>
                    </a:p>
                  </a:txBody>
                  <a:tcPr marL="50800" marR="50800" marT="50800" marB="50800" anchor="ctr" anchorCtr="0" horzOverflow="overflow"/>
                </a:tc>
              </a:tr>
              <a:tr h="630052">
                <a:tc>
                  <a:txBody>
                    <a:bodyPr/>
                    <a:lstStyle/>
                    <a:p>
                      <a:pPr defTabSz="914400">
                        <a:tabLst>
                          <a:tab pos="1663700" algn="l"/>
                        </a:tabLst>
                        <a:defRPr b="0"/>
                      </a:pPr>
                      <a:r>
                        <a:rPr sz="3200"/>
                        <a:t>Ex Post Facto</a:t>
                      </a:r>
                    </a:p>
                  </a:txBody>
                  <a:tcPr marL="50800" marR="50800" marT="50800" marB="50800" anchor="ctr" anchorCtr="0" horzOverflow="overflow"/>
                </a:tc>
                <a:tc>
                  <a:txBody>
                    <a:bodyPr/>
                    <a:lstStyle/>
                    <a:p>
                      <a:pPr algn="l" defTabSz="914400"/>
                      <a:r>
                        <a:t>Examines the effects of independent variables that cannot be manipulated directly (e.g., gender, age) by comparing groups that already differ on these variables.</a:t>
                      </a:r>
                    </a:p>
                  </a:txBody>
                  <a:tcPr marL="50800" marR="50800" marT="50800" marB="50800" anchor="ctr" anchorCtr="0" horzOverflow="overflow"/>
                </a:tc>
              </a:tr>
              <a:tr h="630052">
                <a:tc>
                  <a:txBody>
                    <a:bodyPr/>
                    <a:lstStyle/>
                    <a:p>
                      <a:pPr defTabSz="914400">
                        <a:tabLst>
                          <a:tab pos="1663700" algn="l"/>
                        </a:tabLst>
                        <a:defRPr b="0"/>
                      </a:pPr>
                      <a:r>
                        <a:rPr sz="3200"/>
                        <a:t>Longitudinal</a:t>
                      </a:r>
                    </a:p>
                  </a:txBody>
                  <a:tcPr marL="50800" marR="50800" marT="50800" marB="50800" anchor="ctr" anchorCtr="0" horzOverflow="overflow"/>
                </a:tc>
                <a:tc>
                  <a:txBody>
                    <a:bodyPr/>
                    <a:lstStyle/>
                    <a:p>
                      <a:pPr algn="l" defTabSz="914400"/>
                      <a:r>
                        <a:t>Involves studying the same subjects or groups over an extended period to observe changes or trends over time. It's often used to study developmental or longitudinal effects.</a:t>
                      </a:r>
                    </a:p>
                  </a:txBody>
                  <a:tcPr marL="50800" marR="50800" marT="50800" marB="50800" anchor="ctr" anchorCtr="0" horzOverflow="overflow"/>
                </a:tc>
              </a:tr>
              <a:tr h="630052">
                <a:tc>
                  <a:txBody>
                    <a:bodyPr/>
                    <a:lstStyle/>
                    <a:p>
                      <a:pPr defTabSz="914400">
                        <a:tabLst>
                          <a:tab pos="1663700" algn="l"/>
                        </a:tabLst>
                        <a:defRPr b="0"/>
                      </a:pPr>
                      <a:r>
                        <a:rPr sz="3200"/>
                        <a:t>Meta-Analysis</a:t>
                      </a:r>
                    </a:p>
                  </a:txBody>
                  <a:tcPr marL="50800" marR="50800" marT="50800" marB="50800" anchor="ctr" anchorCtr="0" horzOverflow="overflow"/>
                </a:tc>
                <a:tc>
                  <a:txBody>
                    <a:bodyPr/>
                    <a:lstStyle/>
                    <a:p>
                      <a:pPr algn="l" defTabSz="914400"/>
                      <a:r>
                        <a:t>Involves the statistical synthesis of results from multiple studies to draw overarching conclusions about a particular research question.</a:t>
                      </a:r>
                    </a:p>
                  </a:txBody>
                  <a:tcPr marL="50800" marR="50800" marT="50800" marB="50800" anchor="ctr" anchorCtr="0" horzOverflow="overflow"/>
                </a:tc>
              </a:tr>
              <a:tr h="630052">
                <a:tc>
                  <a:txBody>
                    <a:bodyPr/>
                    <a:lstStyle/>
                    <a:p>
                      <a:pPr defTabSz="914400">
                        <a:tabLst>
                          <a:tab pos="1663700" algn="l"/>
                        </a:tabLst>
                        <a:defRPr b="0"/>
                      </a:pPr>
                      <a:r>
                        <a:rPr sz="3200"/>
                        <a:t>Mixed-Methods</a:t>
                      </a:r>
                    </a:p>
                  </a:txBody>
                  <a:tcPr marL="50800" marR="50800" marT="50800" marB="50800" anchor="ctr" anchorCtr="0" horzOverflow="overflow"/>
                </a:tc>
                <a:tc>
                  <a:txBody>
                    <a:bodyPr/>
                    <a:lstStyle/>
                    <a:p>
                      <a:pPr algn="l" defTabSz="914400"/>
                      <a:r>
                        <a:t>Combines qualitative and quantitative research methods within a single study to provide a more comprehensive understanding of a research problem.</a:t>
                      </a:r>
                    </a:p>
                  </a:txBody>
                  <a:tcPr marL="50800" marR="50800" marT="50800" marB="50800" anchor="ctr" anchorCtr="0" horzOverflow="overflow"/>
                </a:tc>
              </a:tr>
              <a:tr h="630052">
                <a:tc>
                  <a:txBody>
                    <a:bodyPr/>
                    <a:lstStyle/>
                    <a:p>
                      <a:pPr defTabSz="914400">
                        <a:tabLst>
                          <a:tab pos="1663700" algn="l"/>
                        </a:tabLst>
                        <a:defRPr b="0"/>
                      </a:pPr>
                      <a:r>
                        <a:rPr sz="3200"/>
                        <a:t>Survey</a:t>
                      </a:r>
                    </a:p>
                  </a:txBody>
                  <a:tcPr marL="50800" marR="50800" marT="50800" marB="50800" anchor="ctr" anchorCtr="0" horzOverflow="overflow"/>
                </a:tc>
                <a:tc>
                  <a:txBody>
                    <a:bodyPr/>
                    <a:lstStyle/>
                    <a:p>
                      <a:pPr algn="l" defTabSz="914400"/>
                      <a:r>
                        <a:t>Collects data from a sample of individuals through structured questionnaires or interviews. It's useful for gathering opinions, attitudes, and preferences.</a:t>
                      </a:r>
                    </a:p>
                  </a:txBody>
                  <a:tcPr marL="50800" marR="50800" marT="50800" marB="50800" anchor="ctr" anchorCtr="0" horzOverflow="overflow"/>
                </a:tc>
              </a:tr>
            </a:tbl>
          </a:graphicData>
        </a:graphic>
      </p:graphicFrame>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6" name="Research Proposals -…"/>
          <p:cNvSpPr txBox="1"/>
          <p:nvPr>
            <p:ph type="title"/>
          </p:nvPr>
        </p:nvSpPr>
        <p:spPr>
          <a:prstGeom prst="rect">
            <a:avLst/>
          </a:prstGeom>
        </p:spPr>
        <p:txBody>
          <a:bodyPr/>
          <a:lstStyle/>
          <a:p>
            <a:pPr/>
            <a:r>
              <a:rPr b="1">
                <a:latin typeface="+mn-lt"/>
                <a:ea typeface="+mn-ea"/>
                <a:cs typeface="+mn-cs"/>
                <a:sym typeface="Helvetica Neue"/>
              </a:rPr>
              <a:t>Research Proposals</a:t>
            </a:r>
            <a:r>
              <a:rPr>
                <a:latin typeface="Helvetica Neue Thin"/>
                <a:ea typeface="Helvetica Neue Thin"/>
                <a:cs typeface="Helvetica Neue Thin"/>
                <a:sym typeface="Helvetica Neue Thin"/>
              </a:rPr>
              <a:t> -</a:t>
            </a:r>
            <a:endParaRPr>
              <a:latin typeface="Helvetica Neue Thin"/>
              <a:ea typeface="Helvetica Neue Thin"/>
              <a:cs typeface="Helvetica Neue Thin"/>
              <a:sym typeface="Helvetica Neue Thin"/>
            </a:endParaRPr>
          </a:p>
          <a:p>
            <a:pPr/>
            <a:r>
              <a:rPr>
                <a:latin typeface="Helvetica Neue Thin"/>
                <a:ea typeface="Helvetica Neue Thin"/>
                <a:cs typeface="Helvetica Neue Thin"/>
                <a:sym typeface="Helvetica Neue Thin"/>
              </a:rPr>
              <a:t>Supporting your research goals</a:t>
            </a:r>
          </a:p>
        </p:txBody>
      </p:sp>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8" name="Research Proposals"/>
          <p:cNvSpPr txBox="1"/>
          <p:nvPr>
            <p:ph type="title"/>
          </p:nvPr>
        </p:nvSpPr>
        <p:spPr>
          <a:prstGeom prst="rect">
            <a:avLst/>
          </a:prstGeom>
        </p:spPr>
        <p:txBody>
          <a:bodyPr/>
          <a:lstStyle/>
          <a:p>
            <a:pPr/>
            <a:r>
              <a:t>Research Proposals</a:t>
            </a:r>
          </a:p>
        </p:txBody>
      </p:sp>
      <p:sp>
        <p:nvSpPr>
          <p:cNvPr id="319" name="Supporting your research goals"/>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lvl1pPr>
              <a:defRPr b="0" i="1"/>
            </a:lvl1pPr>
          </a:lstStyle>
          <a:p>
            <a:pPr/>
            <a:r>
              <a:t>Supporting your research goals</a:t>
            </a:r>
          </a:p>
        </p:txBody>
      </p:sp>
      <p:sp>
        <p:nvSpPr>
          <p:cNvPr id="320" name="Proposals consist of a design plan and methodologies.…"/>
          <p:cNvSpPr txBox="1"/>
          <p:nvPr>
            <p:ph type="body" idx="1"/>
          </p:nvPr>
        </p:nvSpPr>
        <p:spPr>
          <a:prstGeom prst="rect">
            <a:avLst/>
          </a:prstGeom>
        </p:spPr>
        <p:txBody>
          <a:bodyPr/>
          <a:lstStyle/>
          <a:p>
            <a:pPr algn="just"/>
            <a:r>
              <a:t>Proposals consist of a </a:t>
            </a:r>
            <a:r>
              <a:rPr b="1"/>
              <a:t>design plan </a:t>
            </a:r>
            <a:r>
              <a:rPr u="sng"/>
              <a:t>and</a:t>
            </a:r>
            <a:r>
              <a:t> </a:t>
            </a:r>
            <a:r>
              <a:rPr b="1"/>
              <a:t>methodologies.</a:t>
            </a:r>
          </a:p>
          <a:p>
            <a:pPr lvl="3" algn="just"/>
            <a:r>
              <a:t>Design: </a:t>
            </a:r>
            <a:r>
              <a:rPr u="sng"/>
              <a:t>what</a:t>
            </a:r>
            <a:r>
              <a:t> do you want to do and </a:t>
            </a:r>
            <a:r>
              <a:rPr u="sng"/>
              <a:t>why</a:t>
            </a:r>
            <a:r>
              <a:t>?</a:t>
            </a:r>
          </a:p>
          <a:p>
            <a:pPr lvl="3" algn="just"/>
            <a:r>
              <a:t>Methods: </a:t>
            </a:r>
            <a:r>
              <a:rPr u="sng"/>
              <a:t>how</a:t>
            </a:r>
            <a:r>
              <a:t> will you do it and what do you need?</a:t>
            </a:r>
          </a:p>
          <a:p>
            <a:pPr lvl="3" algn="just">
              <a:defRPr i="1"/>
            </a:pPr>
          </a:p>
          <a:p>
            <a:pPr algn="just">
              <a:defRPr i="1"/>
            </a:pPr>
            <a:r>
              <a:t>If you can’t specify both of these, it won’t be successful.</a:t>
            </a:r>
          </a:p>
        </p:txBody>
      </p:sp>
      <p:sp>
        <p:nvSpPr>
          <p:cNvPr id="321"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3" name="Research Proposals"/>
          <p:cNvSpPr txBox="1"/>
          <p:nvPr>
            <p:ph type="title"/>
          </p:nvPr>
        </p:nvSpPr>
        <p:spPr>
          <a:prstGeom prst="rect">
            <a:avLst/>
          </a:prstGeom>
        </p:spPr>
        <p:txBody>
          <a:bodyPr/>
          <a:lstStyle/>
          <a:p>
            <a:pPr/>
            <a:r>
              <a:t>Research Proposals</a:t>
            </a:r>
          </a:p>
        </p:txBody>
      </p:sp>
      <p:sp>
        <p:nvSpPr>
          <p:cNvPr id="324" name="Key components"/>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lvl1pPr>
              <a:defRPr b="0" i="1"/>
            </a:lvl1pPr>
          </a:lstStyle>
          <a:p>
            <a:pPr/>
            <a:r>
              <a:t>Key components</a:t>
            </a:r>
          </a:p>
        </p:txBody>
      </p:sp>
      <p:sp>
        <p:nvSpPr>
          <p:cNvPr id="325" name="Research Question(s) - what do you want to do?…"/>
          <p:cNvSpPr txBox="1"/>
          <p:nvPr>
            <p:ph type="body" idx="1"/>
          </p:nvPr>
        </p:nvSpPr>
        <p:spPr>
          <a:prstGeom prst="rect">
            <a:avLst/>
          </a:prstGeom>
        </p:spPr>
        <p:txBody>
          <a:bodyPr/>
          <a:lstStyle/>
          <a:p>
            <a:pPr marL="889000" indent="-889000" algn="just">
              <a:buSzPct val="100000"/>
              <a:buAutoNum type="arabicPeriod" startAt="1"/>
            </a:pPr>
            <a:r>
              <a:t>Research Question(s) - </a:t>
            </a:r>
            <a:r>
              <a:rPr i="1"/>
              <a:t>what do you want to do?</a:t>
            </a:r>
          </a:p>
          <a:p>
            <a:pPr marL="889000" indent="-889000" algn="just">
              <a:buSzPct val="100000"/>
              <a:buAutoNum type="arabicPeriod" startAt="1"/>
            </a:pPr>
            <a:r>
              <a:t>Motivation - </a:t>
            </a:r>
            <a:r>
              <a:rPr i="1"/>
              <a:t>why?</a:t>
            </a:r>
          </a:p>
          <a:p>
            <a:pPr marL="889000" indent="-889000" algn="just">
              <a:buSzPct val="100000"/>
              <a:buAutoNum type="arabicPeriod" startAt="1"/>
            </a:pPr>
            <a:r>
              <a:t>Methods - </a:t>
            </a:r>
            <a:r>
              <a:rPr i="1"/>
              <a:t>how will you do this?</a:t>
            </a:r>
            <a:endParaRPr i="1"/>
          </a:p>
          <a:p>
            <a:pPr lvl="2" algn="just">
              <a:defRPr sz="3800"/>
            </a:pPr>
            <a:r>
              <a:t>Tools/approaches, datasets, evaluation metrics, specific technologies</a:t>
            </a:r>
          </a:p>
          <a:p>
            <a:pPr lvl="2" algn="just">
              <a:defRPr sz="3800"/>
            </a:pPr>
            <a:r>
              <a:t>Timeline with milestones/deliverables</a:t>
            </a:r>
            <a:endParaRPr i="1"/>
          </a:p>
          <a:p>
            <a:pPr marL="889000" indent="-889000" algn="just">
              <a:buSzPct val="100000"/>
              <a:buAutoNum type="arabicPeriod" startAt="1"/>
            </a:pPr>
            <a:r>
              <a:t>Budget - </a:t>
            </a:r>
            <a:r>
              <a:rPr i="1"/>
              <a:t>how much will it cost?</a:t>
            </a:r>
            <a:endParaRPr i="1"/>
          </a:p>
          <a:p>
            <a:pPr lvl="2" algn="just">
              <a:defRPr sz="3900"/>
            </a:pPr>
            <a:r>
              <a:t>Resources - </a:t>
            </a:r>
            <a:r>
              <a:rPr i="1"/>
              <a:t>what do you need? Who will do the work?</a:t>
            </a:r>
          </a:p>
        </p:txBody>
      </p:sp>
      <p:sp>
        <p:nvSpPr>
          <p:cNvPr id="326"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8" name="Research Proposals"/>
          <p:cNvSpPr txBox="1"/>
          <p:nvPr>
            <p:ph type="title"/>
          </p:nvPr>
        </p:nvSpPr>
        <p:spPr>
          <a:prstGeom prst="rect">
            <a:avLst/>
          </a:prstGeom>
        </p:spPr>
        <p:txBody>
          <a:bodyPr/>
          <a:lstStyle/>
          <a:p>
            <a:pPr/>
            <a:r>
              <a:t>Research Proposals</a:t>
            </a:r>
          </a:p>
        </p:txBody>
      </p:sp>
      <p:sp>
        <p:nvSpPr>
          <p:cNvPr id="329" name="Resources &amp; Planning"/>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lvl1pPr>
              <a:defRPr b="0" i="1"/>
            </a:lvl1pPr>
          </a:lstStyle>
          <a:p>
            <a:pPr/>
            <a:r>
              <a:t>Resources &amp; Planning</a:t>
            </a:r>
          </a:p>
        </p:txBody>
      </p:sp>
      <p:sp>
        <p:nvSpPr>
          <p:cNvPr id="330" name="Break down the research into 2-4 main tasks.…"/>
          <p:cNvSpPr txBox="1"/>
          <p:nvPr>
            <p:ph type="body" sz="quarter" idx="1"/>
          </p:nvPr>
        </p:nvSpPr>
        <p:spPr>
          <a:xfrm>
            <a:off x="1206500" y="4248504"/>
            <a:ext cx="8096547" cy="8256012"/>
          </a:xfrm>
          <a:prstGeom prst="rect">
            <a:avLst/>
          </a:prstGeom>
        </p:spPr>
        <p:txBody>
          <a:bodyPr/>
          <a:lstStyle/>
          <a:p>
            <a:pPr marL="609599" indent="-609599" algn="just">
              <a:defRPr sz="4500"/>
            </a:pPr>
            <a:r>
              <a:t>Break down the research into 2-4 main tasks.</a:t>
            </a:r>
          </a:p>
          <a:p>
            <a:pPr marL="609599" indent="-609599" algn="just">
              <a:defRPr sz="4500"/>
            </a:pPr>
          </a:p>
          <a:p>
            <a:pPr marL="609599" indent="-609599" algn="just">
              <a:defRPr sz="4500"/>
            </a:pPr>
            <a:r>
              <a:t>What equipment or materials are needed?</a:t>
            </a:r>
          </a:p>
          <a:p>
            <a:pPr marL="609599" indent="-609599" algn="just">
              <a:defRPr sz="4500"/>
            </a:pPr>
            <a:r>
              <a:t>Who will perform the work?</a:t>
            </a:r>
          </a:p>
          <a:p>
            <a:pPr marL="609599" indent="-609599" algn="just">
              <a:defRPr sz="4500"/>
            </a:pPr>
            <a:r>
              <a:t>When &amp; where?</a:t>
            </a:r>
          </a:p>
        </p:txBody>
      </p:sp>
      <p:sp>
        <p:nvSpPr>
          <p:cNvPr id="331"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aphicFrame>
        <p:nvGraphicFramePr>
          <p:cNvPr id="332" name="Example timeline for research proposal planning."/>
          <p:cNvGraphicFramePr/>
          <p:nvPr/>
        </p:nvGraphicFramePr>
        <p:xfrm>
          <a:off x="9543788" y="5092208"/>
          <a:ext cx="14802090" cy="5682660"/>
        </p:xfrm>
        <a:graphic xmlns:a="http://schemas.openxmlformats.org/drawingml/2006/main">
          <a:graphicData uri="http://schemas.openxmlformats.org/drawingml/2006/table">
            <a:tbl>
              <a:tblPr firstCol="1" firstRow="0" lastCol="0" lastRow="0" bandCol="0" bandRow="0" rtl="0">
                <a:tableStyleId>{4C3C2611-4C71-4FC5-86AE-919BDF0F9419}</a:tableStyleId>
              </a:tblPr>
              <a:tblGrid>
                <a:gridCol w="755888"/>
                <a:gridCol w="292100"/>
                <a:gridCol w="292100"/>
                <a:gridCol w="292100"/>
                <a:gridCol w="292100"/>
                <a:gridCol w="292100"/>
                <a:gridCol w="292100"/>
                <a:gridCol w="292100"/>
                <a:gridCol w="292100"/>
                <a:gridCol w="292100"/>
                <a:gridCol w="292100"/>
                <a:gridCol w="292100"/>
                <a:gridCol w="292100"/>
                <a:gridCol w="292100"/>
                <a:gridCol w="292100"/>
                <a:gridCol w="292100"/>
                <a:gridCol w="292100"/>
                <a:gridCol w="292100"/>
                <a:gridCol w="292100"/>
                <a:gridCol w="292100"/>
                <a:gridCol w="292100"/>
                <a:gridCol w="292100"/>
                <a:gridCol w="292100"/>
                <a:gridCol w="292100"/>
                <a:gridCol w="292100"/>
                <a:gridCol w="292100"/>
                <a:gridCol w="292100"/>
                <a:gridCol w="292100"/>
                <a:gridCol w="292100"/>
                <a:gridCol w="292100"/>
                <a:gridCol w="292100"/>
                <a:gridCol w="292100"/>
                <a:gridCol w="292100"/>
                <a:gridCol w="292100"/>
                <a:gridCol w="292100"/>
                <a:gridCol w="292100"/>
                <a:gridCol w="292100"/>
                <a:gridCol w="292100"/>
                <a:gridCol w="292100"/>
                <a:gridCol w="292100"/>
                <a:gridCol w="292100"/>
                <a:gridCol w="292100"/>
                <a:gridCol w="292100"/>
                <a:gridCol w="292100"/>
                <a:gridCol w="292100"/>
                <a:gridCol w="292100"/>
                <a:gridCol w="292100"/>
                <a:gridCol w="292100"/>
                <a:gridCol w="292100"/>
              </a:tblGrid>
              <a:tr h="351332">
                <a:tc gridSpan="49">
                  <a:txBody>
                    <a:bodyPr/>
                    <a:lstStyle/>
                    <a:p>
                      <a:pPr defTabSz="457200">
                        <a:spcBef>
                          <a:spcPts val="600"/>
                        </a:spcBef>
                        <a:defRPr b="0"/>
                      </a:pPr>
                      <a:r>
                        <a:rPr i="1" sz="1200"/>
                        <a:t>Example timeline for research proposal planning.</a:t>
                      </a:r>
                    </a:p>
                  </a:txBody>
                  <a:tcPr marL="50800" marR="50800" marT="50800" marB="50800" anchor="ctr" anchorCtr="0" horzOverflow="overflow">
                    <a:lnL/>
                    <a:lnR/>
                    <a:lnT/>
                    <a:lnB w="25400">
                      <a:solidFill>
                        <a:srgbClr val="000000"/>
                      </a:solidFill>
                      <a:miter lim="400000"/>
                    </a:lnB>
                    <a:solidFill>
                      <a:srgbClr val="000000">
                        <a:alpha val="0"/>
                      </a:srgbClr>
                    </a:solidFill>
                  </a:tcPr>
                </a:tc>
                <a:tc hMerge="1">
                  <a:tcPr/>
                </a:tc>
                <a:tc hMerge="1">
                  <a:tcPr/>
                </a:tc>
                <a:tc hMerge="1">
                  <a:tcPr/>
                </a:tc>
                <a:tc hMerge="1">
                  <a:tcPr/>
                </a:tc>
                <a:tc hMerge="1">
                  <a:tcPr/>
                </a:tc>
                <a:tc hMerge="1">
                  <a:tcPr/>
                </a:tc>
                <a:tc hMerge="1">
                  <a:tcPr/>
                </a:tc>
                <a:tc hMerge="1">
                  <a:tcPr/>
                </a:tc>
                <a:tc hMerge="1">
                  <a:tcPr/>
                </a:tc>
                <a:tc hMerge="1">
                  <a:tcPr/>
                </a:tc>
                <a:tc hMerge="1">
                  <a:tcPr/>
                </a:tc>
                <a:tc hMerge="1">
                  <a:tcPr/>
                </a:tc>
                <a:tc hMerge="1">
                  <a:tcPr/>
                </a:tc>
                <a:tc hMerge="1">
                  <a:tcPr/>
                </a:tc>
                <a:tc hMerge="1">
                  <a:tcPr/>
                </a:tc>
                <a:tc hMerge="1">
                  <a:tcPr/>
                </a:tc>
                <a:tc hMerge="1">
                  <a:tcPr/>
                </a:tc>
                <a:tc hMerge="1">
                  <a:tcPr/>
                </a:tc>
                <a:tc hMerge="1">
                  <a:tcPr/>
                </a:tc>
                <a:tc hMerge="1">
                  <a:tcPr/>
                </a:tc>
                <a:tc hMerge="1">
                  <a:tcPr/>
                </a:tc>
                <a:tc hMerge="1">
                  <a:tcPr/>
                </a:tc>
                <a:tc hMerge="1">
                  <a:tcPr/>
                </a:tc>
                <a:tc hMerge="1">
                  <a:tcPr/>
                </a:tc>
                <a:tc hMerge="1">
                  <a:tcPr/>
                </a:tc>
                <a:tc hMerge="1">
                  <a:tcPr/>
                </a:tc>
                <a:tc hMerge="1">
                  <a:tcPr/>
                </a:tc>
                <a:tc hMerge="1">
                  <a:tcPr/>
                </a:tc>
                <a:tc hMerge="1">
                  <a:tcPr/>
                </a:tc>
                <a:tc hMerge="1">
                  <a:tcPr/>
                </a:tc>
                <a:tc hMerge="1">
                  <a:tcPr/>
                </a:tc>
                <a:tc hMerge="1">
                  <a:tcPr/>
                </a:tc>
                <a:tc hMerge="1">
                  <a:tcPr/>
                </a:tc>
                <a:tc hMerge="1">
                  <a:tcPr/>
                </a:tc>
                <a:tc hMerge="1">
                  <a:tcPr/>
                </a:tc>
                <a:tc hMerge="1">
                  <a:tcPr/>
                </a:tc>
                <a:tc hMerge="1">
                  <a:tcPr/>
                </a:tc>
                <a:tc hMerge="1">
                  <a:tcPr/>
                </a:tc>
                <a:tc hMerge="1">
                  <a:tcPr/>
                </a:tc>
                <a:tc hMerge="1">
                  <a:tcPr/>
                </a:tc>
                <a:tc hMerge="1">
                  <a:tcPr/>
                </a:tc>
                <a:tc hMerge="1">
                  <a:tcPr/>
                </a:tc>
                <a:tc hMerge="1">
                  <a:tcPr/>
                </a:tc>
                <a:tc hMerge="1">
                  <a:tcPr/>
                </a:tc>
                <a:tc hMerge="1">
                  <a:tcPr/>
                </a:tc>
                <a:tc hMerge="1">
                  <a:tcPr/>
                </a:tc>
                <a:tc hMerge="1">
                  <a:tcPr/>
                </a:tc>
                <a:tc hMerge="1">
                  <a:tcPr/>
                </a:tc>
              </a:tr>
              <a:tr h="325410">
                <a:tc>
                  <a:txBody>
                    <a:bodyPr/>
                    <a:lstStyle/>
                    <a:p>
                      <a:pPr algn="r" defTabSz="457200">
                        <a:defRPr b="0"/>
                      </a:pPr>
                      <a:r>
                        <a:rPr b="1" sz="1300"/>
                        <a:t>Year</a:t>
                      </a:r>
                    </a:p>
                  </a:txBody>
                  <a:tcPr marL="50800" marR="50800" marT="50800" marB="50800" anchor="ctr" anchorCtr="0"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gridSpan="12">
                  <a:txBody>
                    <a:bodyPr/>
                    <a:lstStyle/>
                    <a:p>
                      <a:pPr defTabSz="457200"/>
                      <a:r>
                        <a:rPr b="1" sz="1300"/>
                        <a:t>1</a:t>
                      </a:r>
                    </a:p>
                  </a:txBody>
                  <a:tcPr marL="50800" marR="50800" marT="50800" marB="50800" anchor="ctr" anchorCtr="0"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D5D5D5"/>
                    </a:solidFill>
                  </a:tcPr>
                </a:tc>
                <a:tc hMerge="1">
                  <a:tcPr/>
                </a:tc>
                <a:tc hMerge="1">
                  <a:tcPr/>
                </a:tc>
                <a:tc hMerge="1">
                  <a:tcPr/>
                </a:tc>
                <a:tc hMerge="1">
                  <a:tcPr/>
                </a:tc>
                <a:tc hMerge="1">
                  <a:tcPr/>
                </a:tc>
                <a:tc hMerge="1">
                  <a:tcPr/>
                </a:tc>
                <a:tc hMerge="1">
                  <a:tcPr/>
                </a:tc>
                <a:tc hMerge="1">
                  <a:tcPr/>
                </a:tc>
                <a:tc hMerge="1">
                  <a:tcPr/>
                </a:tc>
                <a:tc hMerge="1">
                  <a:tcPr/>
                </a:tc>
                <a:tc hMerge="1">
                  <a:tcPr/>
                </a:tc>
                <a:tc gridSpan="12">
                  <a:txBody>
                    <a:bodyPr/>
                    <a:lstStyle/>
                    <a:p>
                      <a:pPr defTabSz="457200"/>
                      <a:r>
                        <a:rPr b="1" sz="1300"/>
                        <a:t>2</a:t>
                      </a:r>
                    </a:p>
                  </a:txBody>
                  <a:tcPr marL="50800" marR="50800" marT="50800" marB="50800" anchor="t" anchorCtr="0"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D5D5D5"/>
                    </a:solidFill>
                  </a:tcPr>
                </a:tc>
                <a:tc hMerge="1">
                  <a:tcPr/>
                </a:tc>
                <a:tc hMerge="1">
                  <a:tcPr/>
                </a:tc>
                <a:tc hMerge="1">
                  <a:tcPr/>
                </a:tc>
                <a:tc hMerge="1">
                  <a:tcPr/>
                </a:tc>
                <a:tc hMerge="1">
                  <a:tcPr/>
                </a:tc>
                <a:tc hMerge="1">
                  <a:tcPr/>
                </a:tc>
                <a:tc hMerge="1">
                  <a:tcPr/>
                </a:tc>
                <a:tc hMerge="1">
                  <a:tcPr/>
                </a:tc>
                <a:tc hMerge="1">
                  <a:tcPr/>
                </a:tc>
                <a:tc hMerge="1">
                  <a:tcPr/>
                </a:tc>
                <a:tc hMerge="1">
                  <a:tcPr/>
                </a:tc>
                <a:tc gridSpan="12">
                  <a:txBody>
                    <a:bodyPr/>
                    <a:lstStyle/>
                    <a:p>
                      <a:pPr defTabSz="457200"/>
                      <a:r>
                        <a:rPr b="1" sz="1300"/>
                        <a:t>3</a:t>
                      </a:r>
                    </a:p>
                  </a:txBody>
                  <a:tcPr marL="50800" marR="50800" marT="50800" marB="50800" anchor="t" anchorCtr="0"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D5D5D5"/>
                    </a:solidFill>
                  </a:tcPr>
                </a:tc>
                <a:tc hMerge="1">
                  <a:tcPr/>
                </a:tc>
                <a:tc hMerge="1">
                  <a:tcPr/>
                </a:tc>
                <a:tc hMerge="1">
                  <a:tcPr/>
                </a:tc>
                <a:tc hMerge="1">
                  <a:tcPr/>
                </a:tc>
                <a:tc hMerge="1">
                  <a:tcPr/>
                </a:tc>
                <a:tc hMerge="1">
                  <a:tcPr/>
                </a:tc>
                <a:tc hMerge="1">
                  <a:tcPr/>
                </a:tc>
                <a:tc hMerge="1">
                  <a:tcPr/>
                </a:tc>
                <a:tc hMerge="1">
                  <a:tcPr/>
                </a:tc>
                <a:tc hMerge="1">
                  <a:tcPr/>
                </a:tc>
                <a:tc hMerge="1">
                  <a:tcPr/>
                </a:tc>
                <a:tc gridSpan="12">
                  <a:txBody>
                    <a:bodyPr/>
                    <a:lstStyle/>
                    <a:p>
                      <a:pPr defTabSz="457200"/>
                      <a:r>
                        <a:rPr b="1" sz="1300"/>
                        <a:t>4</a:t>
                      </a:r>
                    </a:p>
                  </a:txBody>
                  <a:tcPr marL="50800" marR="50800" marT="50800" marB="50800" anchor="t" anchorCtr="0"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D5D5D5"/>
                    </a:solidFill>
                  </a:tcPr>
                </a:tc>
                <a:tc hMerge="1">
                  <a:tcPr/>
                </a:tc>
                <a:tc hMerge="1">
                  <a:tcPr/>
                </a:tc>
                <a:tc hMerge="1">
                  <a:tcPr/>
                </a:tc>
                <a:tc hMerge="1">
                  <a:tcPr/>
                </a:tc>
                <a:tc hMerge="1">
                  <a:tcPr/>
                </a:tc>
                <a:tc hMerge="1">
                  <a:tcPr/>
                </a:tc>
                <a:tc hMerge="1">
                  <a:tcPr/>
                </a:tc>
                <a:tc hMerge="1">
                  <a:tcPr/>
                </a:tc>
                <a:tc hMerge="1">
                  <a:tcPr/>
                </a:tc>
                <a:tc hMerge="1">
                  <a:tcPr/>
                </a:tc>
                <a:tc hMerge="1">
                  <a:tcPr/>
                </a:tc>
              </a:tr>
              <a:tr h="325410">
                <a:tc>
                  <a:txBody>
                    <a:bodyPr/>
                    <a:lstStyle/>
                    <a:p>
                      <a:pPr algn="r" defTabSz="457200">
                        <a:defRPr sz="1300"/>
                      </a:pPr>
                    </a:p>
                  </a:txBody>
                  <a:tcPr marL="50800" marR="50800" marT="50800" marB="50800" anchor="ctr" anchorCtr="0" horzOverflow="overflow">
                    <a:lnL w="25400">
                      <a:solidFill>
                        <a:srgbClr val="000000"/>
                      </a:solidFill>
                      <a:miter lim="400000"/>
                    </a:lnL>
                    <a:lnR w="25400">
                      <a:solidFill>
                        <a:srgbClr val="000000"/>
                      </a:solidFill>
                      <a:miter lim="400000"/>
                    </a:lnR>
                    <a:lnT w="25400">
                      <a:solidFill>
                        <a:srgbClr val="000000"/>
                      </a:solidFill>
                      <a:miter lim="400000"/>
                    </a:lnT>
                    <a:lnB>
                      <a:solidFill>
                        <a:srgbClr val="000000"/>
                      </a:solidFill>
                      <a:miter lim="400000"/>
                    </a:lnB>
                  </a:tcPr>
                </a:tc>
                <a:tc gridSpan="4">
                  <a:txBody>
                    <a:bodyPr/>
                    <a:lstStyle/>
                    <a:p>
                      <a:pPr defTabSz="457200"/>
                      <a:r>
                        <a:rPr b="1" sz="1300"/>
                        <a:t>2021</a:t>
                      </a:r>
                    </a:p>
                  </a:txBody>
                  <a:tcPr marL="50800" marR="50800" marT="50800" marB="50800" anchor="ctr" anchorCtr="0"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hMerge="1">
                  <a:tcPr/>
                </a:tc>
                <a:tc hMerge="1">
                  <a:tcPr/>
                </a:tc>
                <a:tc hMerge="1">
                  <a:tcPr/>
                </a:tc>
                <a:tc gridSpan="12">
                  <a:txBody>
                    <a:bodyPr/>
                    <a:lstStyle/>
                    <a:p>
                      <a:pPr defTabSz="457200"/>
                      <a:r>
                        <a:rPr b="1" sz="1300"/>
                        <a:t>2022</a:t>
                      </a:r>
                    </a:p>
                  </a:txBody>
                  <a:tcPr marL="50800" marR="50800" marT="50800" marB="50800" anchor="ctr" anchorCtr="0"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hMerge="1">
                  <a:tcPr/>
                </a:tc>
                <a:tc hMerge="1">
                  <a:tcPr/>
                </a:tc>
                <a:tc hMerge="1">
                  <a:tcPr/>
                </a:tc>
                <a:tc hMerge="1">
                  <a:tcPr/>
                </a:tc>
                <a:tc hMerge="1">
                  <a:tcPr/>
                </a:tc>
                <a:tc hMerge="1">
                  <a:tcPr/>
                </a:tc>
                <a:tc hMerge="1">
                  <a:tcPr/>
                </a:tc>
                <a:tc hMerge="1">
                  <a:tcPr/>
                </a:tc>
                <a:tc hMerge="1">
                  <a:tcPr/>
                </a:tc>
                <a:tc hMerge="1">
                  <a:tcPr/>
                </a:tc>
                <a:tc hMerge="1">
                  <a:tcPr/>
                </a:tc>
                <a:tc gridSpan="12">
                  <a:txBody>
                    <a:bodyPr/>
                    <a:lstStyle/>
                    <a:p>
                      <a:pPr defTabSz="457200"/>
                      <a:r>
                        <a:rPr b="1" sz="1300"/>
                        <a:t>2023</a:t>
                      </a:r>
                    </a:p>
                  </a:txBody>
                  <a:tcPr marL="50800" marR="50800" marT="50800" marB="50800" anchor="ctr" anchorCtr="0"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hMerge="1">
                  <a:tcPr/>
                </a:tc>
                <a:tc hMerge="1">
                  <a:tcPr/>
                </a:tc>
                <a:tc hMerge="1">
                  <a:tcPr/>
                </a:tc>
                <a:tc hMerge="1">
                  <a:tcPr/>
                </a:tc>
                <a:tc hMerge="1">
                  <a:tcPr/>
                </a:tc>
                <a:tc hMerge="1">
                  <a:tcPr/>
                </a:tc>
                <a:tc hMerge="1">
                  <a:tcPr/>
                </a:tc>
                <a:tc hMerge="1">
                  <a:tcPr/>
                </a:tc>
                <a:tc hMerge="1">
                  <a:tcPr/>
                </a:tc>
                <a:tc hMerge="1">
                  <a:tcPr/>
                </a:tc>
                <a:tc hMerge="1">
                  <a:tcPr/>
                </a:tc>
                <a:tc gridSpan="12">
                  <a:txBody>
                    <a:bodyPr/>
                    <a:lstStyle/>
                    <a:p>
                      <a:pPr defTabSz="457200"/>
                      <a:r>
                        <a:rPr b="1" sz="1300"/>
                        <a:t>2024</a:t>
                      </a:r>
                    </a:p>
                  </a:txBody>
                  <a:tcPr marL="50800" marR="50800" marT="50800" marB="50800" anchor="ctr" anchorCtr="0"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hMerge="1">
                  <a:tcPr/>
                </a:tc>
                <a:tc hMerge="1">
                  <a:tcPr/>
                </a:tc>
                <a:tc hMerge="1">
                  <a:tcPr/>
                </a:tc>
                <a:tc hMerge="1">
                  <a:tcPr/>
                </a:tc>
                <a:tc hMerge="1">
                  <a:tcPr/>
                </a:tc>
                <a:tc hMerge="1">
                  <a:tcPr/>
                </a:tc>
                <a:tc hMerge="1">
                  <a:tcPr/>
                </a:tc>
                <a:tc hMerge="1">
                  <a:tcPr/>
                </a:tc>
                <a:tc hMerge="1">
                  <a:tcPr/>
                </a:tc>
                <a:tc hMerge="1">
                  <a:tcPr/>
                </a:tc>
                <a:tc hMerge="1">
                  <a:tcPr/>
                </a:tc>
                <a:tc gridSpan="8">
                  <a:txBody>
                    <a:bodyPr/>
                    <a:lstStyle/>
                    <a:p>
                      <a:pPr defTabSz="457200"/>
                      <a:r>
                        <a:rPr b="1" sz="1300"/>
                        <a:t>2025</a:t>
                      </a:r>
                    </a:p>
                  </a:txBody>
                  <a:tcPr marL="50800" marR="50800" marT="50800" marB="50800" anchor="ctr" anchorCtr="0"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hMerge="1">
                  <a:tcPr/>
                </a:tc>
                <a:tc hMerge="1">
                  <a:tcPr/>
                </a:tc>
                <a:tc hMerge="1">
                  <a:tcPr/>
                </a:tc>
                <a:tc hMerge="1">
                  <a:tcPr/>
                </a:tc>
                <a:tc hMerge="1">
                  <a:tcPr/>
                </a:tc>
                <a:tc hMerge="1">
                  <a:tcPr/>
                </a:tc>
                <a:tc hMerge="1">
                  <a:tcPr/>
                </a:tc>
              </a:tr>
              <a:tr h="325410">
                <a:tc>
                  <a:txBody>
                    <a:bodyPr/>
                    <a:lstStyle/>
                    <a:p>
                      <a:pPr algn="r" defTabSz="457200">
                        <a:defRPr b="0"/>
                      </a:pPr>
                      <a:r>
                        <a:rPr b="1" sz="1300"/>
                        <a:t>Month</a:t>
                      </a:r>
                    </a:p>
                  </a:txBody>
                  <a:tcPr marL="50800" marR="50800" marT="50800" marB="50800" anchor="ctr" anchorCtr="0" horzOverflow="overflow">
                    <a:lnL w="25400">
                      <a:solidFill>
                        <a:srgbClr val="000000"/>
                      </a:solidFill>
                      <a:miter lim="400000"/>
                    </a:lnL>
                    <a:lnR w="25400">
                      <a:solidFill>
                        <a:srgbClr val="000000"/>
                      </a:solidFill>
                      <a:miter lim="400000"/>
                    </a:lnR>
                    <a:lnT>
                      <a:solidFill>
                        <a:srgbClr val="000000"/>
                      </a:solidFill>
                      <a:miter lim="400000"/>
                    </a:lnT>
                    <a:lnB w="4445">
                      <a:solidFill>
                        <a:srgbClr val="000000"/>
                      </a:solidFill>
                      <a:miter lim="400000"/>
                    </a:lnB>
                  </a:tcPr>
                </a:tc>
                <a:tc>
                  <a:txBody>
                    <a:bodyPr/>
                    <a:lstStyle/>
                    <a:p>
                      <a:pPr defTabSz="457200"/>
                      <a:r>
                        <a:rPr sz="1000"/>
                        <a:t>9</a:t>
                      </a:r>
                    </a:p>
                  </a:txBody>
                  <a:tcPr marL="50800" marR="50800" marT="50800" marB="50800" anchor="ctr" anchorCtr="0" horzOverflow="overflow">
                    <a:lnL w="25400">
                      <a:solidFill>
                        <a:srgbClr val="000000"/>
                      </a:solidFill>
                      <a:miter lim="400000"/>
                    </a:lnL>
                    <a:lnR w="4445">
                      <a:solidFill>
                        <a:srgbClr val="000000"/>
                      </a:solidFill>
                      <a:miter lim="400000"/>
                    </a:lnR>
                    <a:lnT w="25400">
                      <a:solidFill>
                        <a:srgbClr val="000000"/>
                      </a:solidFill>
                      <a:miter lim="400000"/>
                    </a:lnT>
                    <a:lnB w="25400">
                      <a:solidFill>
                        <a:srgbClr val="000000"/>
                      </a:solidFill>
                      <a:miter lim="400000"/>
                    </a:lnB>
                  </a:tcPr>
                </a:tc>
                <a:tc>
                  <a:txBody>
                    <a:bodyPr/>
                    <a:lstStyle/>
                    <a:p>
                      <a:pPr defTabSz="457200"/>
                      <a:r>
                        <a:rPr sz="1000"/>
                        <a:t>10</a:t>
                      </a:r>
                    </a:p>
                  </a:txBody>
                  <a:tcPr marL="50800" marR="50800" marT="50800" marB="50800" anchor="ctr" anchorCtr="0" horzOverflow="overflow">
                    <a:lnL w="4445">
                      <a:solidFill>
                        <a:srgbClr val="000000"/>
                      </a:solidFill>
                      <a:miter lim="400000"/>
                    </a:lnL>
                    <a:lnR w="4445">
                      <a:solidFill>
                        <a:srgbClr val="000000"/>
                      </a:solidFill>
                      <a:miter lim="400000"/>
                    </a:lnR>
                    <a:lnT w="25400">
                      <a:solidFill>
                        <a:srgbClr val="000000"/>
                      </a:solidFill>
                      <a:miter lim="400000"/>
                    </a:lnT>
                    <a:lnB w="25400">
                      <a:solidFill>
                        <a:srgbClr val="000000"/>
                      </a:solidFill>
                      <a:miter lim="400000"/>
                    </a:lnB>
                  </a:tcPr>
                </a:tc>
                <a:tc>
                  <a:txBody>
                    <a:bodyPr/>
                    <a:lstStyle/>
                    <a:p>
                      <a:pPr defTabSz="457200"/>
                      <a:r>
                        <a:rPr sz="1000"/>
                        <a:t>11</a:t>
                      </a:r>
                    </a:p>
                  </a:txBody>
                  <a:tcPr marL="50800" marR="50800" marT="50800" marB="50800" anchor="ctr" anchorCtr="0" horzOverflow="overflow">
                    <a:lnL w="4445">
                      <a:solidFill>
                        <a:srgbClr val="000000"/>
                      </a:solidFill>
                      <a:miter lim="400000"/>
                    </a:lnL>
                    <a:lnR w="4445">
                      <a:solidFill>
                        <a:srgbClr val="000000"/>
                      </a:solidFill>
                      <a:miter lim="400000"/>
                    </a:lnR>
                    <a:lnT w="25400">
                      <a:solidFill>
                        <a:srgbClr val="000000"/>
                      </a:solidFill>
                      <a:miter lim="400000"/>
                    </a:lnT>
                    <a:lnB w="25400">
                      <a:solidFill>
                        <a:srgbClr val="000000"/>
                      </a:solidFill>
                      <a:miter lim="400000"/>
                    </a:lnB>
                  </a:tcPr>
                </a:tc>
                <a:tc>
                  <a:txBody>
                    <a:bodyPr/>
                    <a:lstStyle/>
                    <a:p>
                      <a:pPr defTabSz="457200"/>
                      <a:r>
                        <a:rPr sz="1000"/>
                        <a:t>12</a:t>
                      </a:r>
                    </a:p>
                  </a:txBody>
                  <a:tcPr marL="50800" marR="50800" marT="50800" marB="50800" anchor="ctr" anchorCtr="0" horzOverflow="overflow">
                    <a:lnL w="4445">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defTabSz="457200"/>
                      <a:r>
                        <a:rPr sz="1000"/>
                        <a:t>1</a:t>
                      </a:r>
                    </a:p>
                  </a:txBody>
                  <a:tcPr marL="50800" marR="50800" marT="50800" marB="50800" anchor="ctr" anchorCtr="0" horzOverflow="overflow">
                    <a:lnL w="25400">
                      <a:solidFill>
                        <a:srgbClr val="000000"/>
                      </a:solidFill>
                      <a:miter lim="400000"/>
                    </a:lnL>
                    <a:lnR w="4445">
                      <a:solidFill>
                        <a:srgbClr val="000000"/>
                      </a:solidFill>
                      <a:miter lim="400000"/>
                    </a:lnR>
                    <a:lnT w="25400">
                      <a:solidFill>
                        <a:srgbClr val="000000"/>
                      </a:solidFill>
                      <a:miter lim="400000"/>
                    </a:lnT>
                    <a:lnB w="25400">
                      <a:solidFill>
                        <a:srgbClr val="000000"/>
                      </a:solidFill>
                      <a:miter lim="400000"/>
                    </a:lnB>
                  </a:tcPr>
                </a:tc>
                <a:tc>
                  <a:txBody>
                    <a:bodyPr/>
                    <a:lstStyle/>
                    <a:p>
                      <a:pPr defTabSz="457200"/>
                      <a:r>
                        <a:rPr sz="1000"/>
                        <a:t>2</a:t>
                      </a:r>
                    </a:p>
                  </a:txBody>
                  <a:tcPr marL="50800" marR="50800" marT="50800" marB="50800" anchor="ctr" anchorCtr="0" horzOverflow="overflow">
                    <a:lnL w="4445">
                      <a:solidFill>
                        <a:srgbClr val="000000"/>
                      </a:solidFill>
                      <a:miter lim="400000"/>
                    </a:lnL>
                    <a:lnR w="4445">
                      <a:solidFill>
                        <a:srgbClr val="000000"/>
                      </a:solidFill>
                      <a:miter lim="400000"/>
                    </a:lnR>
                    <a:lnT w="25400">
                      <a:solidFill>
                        <a:srgbClr val="000000"/>
                      </a:solidFill>
                      <a:miter lim="400000"/>
                    </a:lnT>
                    <a:lnB w="25400">
                      <a:solidFill>
                        <a:srgbClr val="000000"/>
                      </a:solidFill>
                      <a:miter lim="400000"/>
                    </a:lnB>
                  </a:tcPr>
                </a:tc>
                <a:tc>
                  <a:txBody>
                    <a:bodyPr/>
                    <a:lstStyle/>
                    <a:p>
                      <a:pPr defTabSz="457200"/>
                      <a:r>
                        <a:rPr sz="1000"/>
                        <a:t>3</a:t>
                      </a:r>
                    </a:p>
                  </a:txBody>
                  <a:tcPr marL="50800" marR="50800" marT="50800" marB="50800" anchor="ctr" anchorCtr="0" horzOverflow="overflow">
                    <a:lnL w="4445">
                      <a:solidFill>
                        <a:srgbClr val="000000"/>
                      </a:solidFill>
                      <a:miter lim="400000"/>
                    </a:lnL>
                    <a:lnR w="4445">
                      <a:solidFill>
                        <a:srgbClr val="000000"/>
                      </a:solidFill>
                      <a:miter lim="400000"/>
                    </a:lnR>
                    <a:lnT w="25400">
                      <a:solidFill>
                        <a:srgbClr val="000000"/>
                      </a:solidFill>
                      <a:miter lim="400000"/>
                    </a:lnT>
                    <a:lnB w="25400">
                      <a:solidFill>
                        <a:srgbClr val="000000"/>
                      </a:solidFill>
                      <a:miter lim="400000"/>
                    </a:lnB>
                  </a:tcPr>
                </a:tc>
                <a:tc>
                  <a:txBody>
                    <a:bodyPr/>
                    <a:lstStyle/>
                    <a:p>
                      <a:pPr defTabSz="457200"/>
                      <a:r>
                        <a:rPr sz="1000"/>
                        <a:t>4</a:t>
                      </a:r>
                    </a:p>
                  </a:txBody>
                  <a:tcPr marL="50800" marR="50800" marT="50800" marB="50800" anchor="ctr" anchorCtr="0" horzOverflow="overflow">
                    <a:lnL w="4445">
                      <a:solidFill>
                        <a:srgbClr val="000000"/>
                      </a:solidFill>
                      <a:miter lim="400000"/>
                    </a:lnL>
                    <a:lnR w="4445">
                      <a:solidFill>
                        <a:srgbClr val="000000"/>
                      </a:solidFill>
                      <a:miter lim="400000"/>
                    </a:lnR>
                    <a:lnT w="25400">
                      <a:solidFill>
                        <a:srgbClr val="000000"/>
                      </a:solidFill>
                      <a:miter lim="400000"/>
                    </a:lnT>
                    <a:lnB w="25400">
                      <a:solidFill>
                        <a:srgbClr val="000000"/>
                      </a:solidFill>
                      <a:miter lim="400000"/>
                    </a:lnB>
                  </a:tcPr>
                </a:tc>
                <a:tc>
                  <a:txBody>
                    <a:bodyPr/>
                    <a:lstStyle/>
                    <a:p>
                      <a:pPr defTabSz="457200"/>
                      <a:r>
                        <a:rPr sz="1000"/>
                        <a:t>5</a:t>
                      </a:r>
                    </a:p>
                  </a:txBody>
                  <a:tcPr marL="50800" marR="50800" marT="50800" marB="50800" anchor="ctr" anchorCtr="0" horzOverflow="overflow">
                    <a:lnL w="4445">
                      <a:solidFill>
                        <a:srgbClr val="000000"/>
                      </a:solidFill>
                      <a:miter lim="400000"/>
                    </a:lnL>
                    <a:lnR w="4445">
                      <a:solidFill>
                        <a:srgbClr val="000000"/>
                      </a:solidFill>
                      <a:miter lim="400000"/>
                    </a:lnR>
                    <a:lnT w="25400">
                      <a:solidFill>
                        <a:srgbClr val="000000"/>
                      </a:solidFill>
                      <a:miter lim="400000"/>
                    </a:lnT>
                    <a:lnB w="25400">
                      <a:solidFill>
                        <a:srgbClr val="000000"/>
                      </a:solidFill>
                      <a:miter lim="400000"/>
                    </a:lnB>
                  </a:tcPr>
                </a:tc>
                <a:tc>
                  <a:txBody>
                    <a:bodyPr/>
                    <a:lstStyle/>
                    <a:p>
                      <a:pPr defTabSz="457200"/>
                      <a:r>
                        <a:rPr sz="1000"/>
                        <a:t>6</a:t>
                      </a:r>
                    </a:p>
                  </a:txBody>
                  <a:tcPr marL="50800" marR="50800" marT="50800" marB="50800" anchor="ctr" anchorCtr="0" horzOverflow="overflow">
                    <a:lnL w="4445">
                      <a:solidFill>
                        <a:srgbClr val="000000"/>
                      </a:solidFill>
                      <a:miter lim="400000"/>
                    </a:lnL>
                    <a:lnR w="4445">
                      <a:solidFill>
                        <a:srgbClr val="000000"/>
                      </a:solidFill>
                      <a:miter lim="400000"/>
                    </a:lnR>
                    <a:lnT w="25400">
                      <a:solidFill>
                        <a:srgbClr val="000000"/>
                      </a:solidFill>
                      <a:miter lim="400000"/>
                    </a:lnT>
                    <a:lnB w="25400">
                      <a:solidFill>
                        <a:srgbClr val="000000"/>
                      </a:solidFill>
                      <a:miter lim="400000"/>
                    </a:lnB>
                  </a:tcPr>
                </a:tc>
                <a:tc>
                  <a:txBody>
                    <a:bodyPr/>
                    <a:lstStyle/>
                    <a:p>
                      <a:pPr defTabSz="457200"/>
                      <a:r>
                        <a:rPr sz="1000"/>
                        <a:t>7</a:t>
                      </a:r>
                    </a:p>
                  </a:txBody>
                  <a:tcPr marL="50800" marR="50800" marT="50800" marB="50800" anchor="ctr" anchorCtr="0" horzOverflow="overflow">
                    <a:lnL w="4445">
                      <a:solidFill>
                        <a:srgbClr val="000000"/>
                      </a:solidFill>
                      <a:miter lim="400000"/>
                    </a:lnL>
                    <a:lnR w="4445">
                      <a:solidFill>
                        <a:srgbClr val="000000"/>
                      </a:solidFill>
                      <a:miter lim="400000"/>
                    </a:lnR>
                    <a:lnT w="25400">
                      <a:solidFill>
                        <a:srgbClr val="000000"/>
                      </a:solidFill>
                      <a:miter lim="400000"/>
                    </a:lnT>
                    <a:lnB w="25400">
                      <a:solidFill>
                        <a:srgbClr val="000000"/>
                      </a:solidFill>
                      <a:miter lim="400000"/>
                    </a:lnB>
                  </a:tcPr>
                </a:tc>
                <a:tc>
                  <a:txBody>
                    <a:bodyPr/>
                    <a:lstStyle/>
                    <a:p>
                      <a:pPr defTabSz="457200"/>
                      <a:r>
                        <a:rPr sz="1000"/>
                        <a:t>8</a:t>
                      </a:r>
                    </a:p>
                  </a:txBody>
                  <a:tcPr marL="50800" marR="50800" marT="50800" marB="50800" anchor="ctr" anchorCtr="0" horzOverflow="overflow">
                    <a:lnL w="4445">
                      <a:solidFill>
                        <a:srgbClr val="000000"/>
                      </a:solidFill>
                      <a:miter lim="400000"/>
                    </a:lnL>
                    <a:lnR w="4445">
                      <a:solidFill>
                        <a:srgbClr val="000000"/>
                      </a:solidFill>
                      <a:miter lim="400000"/>
                    </a:lnR>
                    <a:lnT w="25400">
                      <a:solidFill>
                        <a:srgbClr val="000000"/>
                      </a:solidFill>
                      <a:miter lim="400000"/>
                    </a:lnT>
                    <a:lnB w="25400">
                      <a:solidFill>
                        <a:srgbClr val="000000"/>
                      </a:solidFill>
                      <a:miter lim="400000"/>
                    </a:lnB>
                  </a:tcPr>
                </a:tc>
                <a:tc>
                  <a:txBody>
                    <a:bodyPr/>
                    <a:lstStyle/>
                    <a:p>
                      <a:pPr defTabSz="457200"/>
                      <a:r>
                        <a:rPr sz="1000"/>
                        <a:t>9</a:t>
                      </a:r>
                    </a:p>
                  </a:txBody>
                  <a:tcPr marL="50800" marR="50800" marT="50800" marB="50800" anchor="ctr" anchorCtr="0" horzOverflow="overflow">
                    <a:lnL w="4445">
                      <a:solidFill>
                        <a:srgbClr val="000000"/>
                      </a:solidFill>
                      <a:miter lim="400000"/>
                    </a:lnL>
                    <a:lnR w="4445">
                      <a:solidFill>
                        <a:srgbClr val="000000"/>
                      </a:solidFill>
                      <a:miter lim="400000"/>
                    </a:lnR>
                    <a:lnT w="25400">
                      <a:solidFill>
                        <a:srgbClr val="000000"/>
                      </a:solidFill>
                      <a:miter lim="400000"/>
                    </a:lnT>
                    <a:lnB w="25400">
                      <a:solidFill>
                        <a:srgbClr val="000000"/>
                      </a:solidFill>
                      <a:miter lim="400000"/>
                    </a:lnB>
                  </a:tcPr>
                </a:tc>
                <a:tc>
                  <a:txBody>
                    <a:bodyPr/>
                    <a:lstStyle/>
                    <a:p>
                      <a:pPr defTabSz="457200"/>
                      <a:r>
                        <a:rPr sz="1000"/>
                        <a:t>10</a:t>
                      </a:r>
                    </a:p>
                  </a:txBody>
                  <a:tcPr marL="50800" marR="50800" marT="50800" marB="50800" anchor="ctr" anchorCtr="0" horzOverflow="overflow">
                    <a:lnL w="4445">
                      <a:solidFill>
                        <a:srgbClr val="000000"/>
                      </a:solidFill>
                      <a:miter lim="400000"/>
                    </a:lnL>
                    <a:lnR w="4445">
                      <a:solidFill>
                        <a:srgbClr val="000000"/>
                      </a:solidFill>
                      <a:miter lim="400000"/>
                    </a:lnR>
                    <a:lnT w="25400">
                      <a:solidFill>
                        <a:srgbClr val="000000"/>
                      </a:solidFill>
                      <a:miter lim="400000"/>
                    </a:lnT>
                    <a:lnB w="25400">
                      <a:solidFill>
                        <a:srgbClr val="000000"/>
                      </a:solidFill>
                      <a:miter lim="400000"/>
                    </a:lnB>
                  </a:tcPr>
                </a:tc>
                <a:tc>
                  <a:txBody>
                    <a:bodyPr/>
                    <a:lstStyle/>
                    <a:p>
                      <a:pPr defTabSz="457200"/>
                      <a:r>
                        <a:rPr sz="1000"/>
                        <a:t>11</a:t>
                      </a:r>
                    </a:p>
                  </a:txBody>
                  <a:tcPr marL="50800" marR="50800" marT="50800" marB="50800" anchor="ctr" anchorCtr="0" horzOverflow="overflow">
                    <a:lnL w="4445">
                      <a:solidFill>
                        <a:srgbClr val="000000"/>
                      </a:solidFill>
                      <a:miter lim="400000"/>
                    </a:lnL>
                    <a:lnR w="4445">
                      <a:solidFill>
                        <a:srgbClr val="000000"/>
                      </a:solidFill>
                      <a:miter lim="400000"/>
                    </a:lnR>
                    <a:lnT w="25400">
                      <a:solidFill>
                        <a:srgbClr val="000000"/>
                      </a:solidFill>
                      <a:miter lim="400000"/>
                    </a:lnT>
                    <a:lnB w="25400">
                      <a:solidFill>
                        <a:srgbClr val="000000"/>
                      </a:solidFill>
                      <a:miter lim="400000"/>
                    </a:lnB>
                  </a:tcPr>
                </a:tc>
                <a:tc>
                  <a:txBody>
                    <a:bodyPr/>
                    <a:lstStyle/>
                    <a:p>
                      <a:pPr defTabSz="457200"/>
                      <a:r>
                        <a:rPr sz="1000"/>
                        <a:t>12</a:t>
                      </a:r>
                    </a:p>
                  </a:txBody>
                  <a:tcPr marL="50800" marR="50800" marT="50800" marB="50800" anchor="ctr" anchorCtr="0" horzOverflow="overflow">
                    <a:lnL w="4445">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defTabSz="457200"/>
                      <a:r>
                        <a:rPr sz="1000"/>
                        <a:t>1</a:t>
                      </a:r>
                    </a:p>
                  </a:txBody>
                  <a:tcPr marL="50800" marR="50800" marT="50800" marB="50800" anchor="ctr" anchorCtr="0" horzOverflow="overflow">
                    <a:lnL w="25400">
                      <a:solidFill>
                        <a:srgbClr val="000000"/>
                      </a:solidFill>
                      <a:miter lim="400000"/>
                    </a:lnL>
                    <a:lnR w="4445">
                      <a:solidFill>
                        <a:srgbClr val="000000"/>
                      </a:solidFill>
                      <a:miter lim="400000"/>
                    </a:lnR>
                    <a:lnT w="25400">
                      <a:solidFill>
                        <a:srgbClr val="000000"/>
                      </a:solidFill>
                      <a:miter lim="400000"/>
                    </a:lnT>
                    <a:lnB w="25400">
                      <a:solidFill>
                        <a:srgbClr val="000000"/>
                      </a:solidFill>
                      <a:miter lim="400000"/>
                    </a:lnB>
                  </a:tcPr>
                </a:tc>
                <a:tc>
                  <a:txBody>
                    <a:bodyPr/>
                    <a:lstStyle/>
                    <a:p>
                      <a:pPr defTabSz="457200"/>
                      <a:r>
                        <a:rPr sz="1000"/>
                        <a:t>2</a:t>
                      </a:r>
                    </a:p>
                  </a:txBody>
                  <a:tcPr marL="50800" marR="50800" marT="50800" marB="50800" anchor="ctr" anchorCtr="0" horzOverflow="overflow">
                    <a:lnL w="4445">
                      <a:solidFill>
                        <a:srgbClr val="000000"/>
                      </a:solidFill>
                      <a:miter lim="400000"/>
                    </a:lnL>
                    <a:lnR w="4445">
                      <a:solidFill>
                        <a:srgbClr val="000000"/>
                      </a:solidFill>
                      <a:miter lim="400000"/>
                    </a:lnR>
                    <a:lnT w="25400">
                      <a:solidFill>
                        <a:srgbClr val="000000"/>
                      </a:solidFill>
                      <a:miter lim="400000"/>
                    </a:lnT>
                    <a:lnB w="25400">
                      <a:solidFill>
                        <a:srgbClr val="000000"/>
                      </a:solidFill>
                      <a:miter lim="400000"/>
                    </a:lnB>
                  </a:tcPr>
                </a:tc>
                <a:tc>
                  <a:txBody>
                    <a:bodyPr/>
                    <a:lstStyle/>
                    <a:p>
                      <a:pPr defTabSz="457200"/>
                      <a:r>
                        <a:rPr sz="1000"/>
                        <a:t>3</a:t>
                      </a:r>
                    </a:p>
                  </a:txBody>
                  <a:tcPr marL="50800" marR="50800" marT="50800" marB="50800" anchor="ctr" anchorCtr="0" horzOverflow="overflow">
                    <a:lnL w="4445">
                      <a:solidFill>
                        <a:srgbClr val="000000"/>
                      </a:solidFill>
                      <a:miter lim="400000"/>
                    </a:lnL>
                    <a:lnR w="4445">
                      <a:solidFill>
                        <a:srgbClr val="000000"/>
                      </a:solidFill>
                      <a:miter lim="400000"/>
                    </a:lnR>
                    <a:lnT w="25400">
                      <a:solidFill>
                        <a:srgbClr val="000000"/>
                      </a:solidFill>
                      <a:miter lim="400000"/>
                    </a:lnT>
                    <a:lnB w="25400">
                      <a:solidFill>
                        <a:srgbClr val="000000"/>
                      </a:solidFill>
                      <a:miter lim="400000"/>
                    </a:lnB>
                  </a:tcPr>
                </a:tc>
                <a:tc>
                  <a:txBody>
                    <a:bodyPr/>
                    <a:lstStyle/>
                    <a:p>
                      <a:pPr defTabSz="457200"/>
                      <a:r>
                        <a:rPr sz="1000"/>
                        <a:t>4</a:t>
                      </a:r>
                    </a:p>
                  </a:txBody>
                  <a:tcPr marL="50800" marR="50800" marT="50800" marB="50800" anchor="ctr" anchorCtr="0" horzOverflow="overflow">
                    <a:lnL w="4445">
                      <a:solidFill>
                        <a:srgbClr val="000000"/>
                      </a:solidFill>
                      <a:miter lim="400000"/>
                    </a:lnL>
                    <a:lnR w="4445">
                      <a:solidFill>
                        <a:srgbClr val="000000"/>
                      </a:solidFill>
                      <a:miter lim="400000"/>
                    </a:lnR>
                    <a:lnT w="25400">
                      <a:solidFill>
                        <a:srgbClr val="000000"/>
                      </a:solidFill>
                      <a:miter lim="400000"/>
                    </a:lnT>
                    <a:lnB w="25400">
                      <a:solidFill>
                        <a:srgbClr val="000000"/>
                      </a:solidFill>
                      <a:miter lim="400000"/>
                    </a:lnB>
                  </a:tcPr>
                </a:tc>
                <a:tc>
                  <a:txBody>
                    <a:bodyPr/>
                    <a:lstStyle/>
                    <a:p>
                      <a:pPr defTabSz="457200"/>
                      <a:r>
                        <a:rPr sz="1000"/>
                        <a:t>5</a:t>
                      </a:r>
                    </a:p>
                  </a:txBody>
                  <a:tcPr marL="50800" marR="50800" marT="50800" marB="50800" anchor="ctr" anchorCtr="0" horzOverflow="overflow">
                    <a:lnL w="4445">
                      <a:solidFill>
                        <a:srgbClr val="000000"/>
                      </a:solidFill>
                      <a:miter lim="400000"/>
                    </a:lnL>
                    <a:lnR w="4445">
                      <a:solidFill>
                        <a:srgbClr val="000000"/>
                      </a:solidFill>
                      <a:miter lim="400000"/>
                    </a:lnR>
                    <a:lnT w="25400">
                      <a:solidFill>
                        <a:srgbClr val="000000"/>
                      </a:solidFill>
                      <a:miter lim="400000"/>
                    </a:lnT>
                    <a:lnB w="25400">
                      <a:solidFill>
                        <a:srgbClr val="000000"/>
                      </a:solidFill>
                      <a:miter lim="400000"/>
                    </a:lnB>
                  </a:tcPr>
                </a:tc>
                <a:tc>
                  <a:txBody>
                    <a:bodyPr/>
                    <a:lstStyle/>
                    <a:p>
                      <a:pPr defTabSz="457200"/>
                      <a:r>
                        <a:rPr sz="1000"/>
                        <a:t>6</a:t>
                      </a:r>
                    </a:p>
                  </a:txBody>
                  <a:tcPr marL="50800" marR="50800" marT="50800" marB="50800" anchor="ctr" anchorCtr="0" horzOverflow="overflow">
                    <a:lnL w="4445">
                      <a:solidFill>
                        <a:srgbClr val="000000"/>
                      </a:solidFill>
                      <a:miter lim="400000"/>
                    </a:lnL>
                    <a:lnR w="4445">
                      <a:solidFill>
                        <a:srgbClr val="000000"/>
                      </a:solidFill>
                      <a:miter lim="400000"/>
                    </a:lnR>
                    <a:lnT w="25400">
                      <a:solidFill>
                        <a:srgbClr val="000000"/>
                      </a:solidFill>
                      <a:miter lim="400000"/>
                    </a:lnT>
                    <a:lnB w="25400">
                      <a:solidFill>
                        <a:srgbClr val="000000"/>
                      </a:solidFill>
                      <a:miter lim="400000"/>
                    </a:lnB>
                  </a:tcPr>
                </a:tc>
                <a:tc>
                  <a:txBody>
                    <a:bodyPr/>
                    <a:lstStyle/>
                    <a:p>
                      <a:pPr defTabSz="457200"/>
                      <a:r>
                        <a:rPr sz="1000"/>
                        <a:t>7</a:t>
                      </a:r>
                    </a:p>
                  </a:txBody>
                  <a:tcPr marL="50800" marR="50800" marT="50800" marB="50800" anchor="ctr" anchorCtr="0" horzOverflow="overflow">
                    <a:lnL w="4445">
                      <a:solidFill>
                        <a:srgbClr val="000000"/>
                      </a:solidFill>
                      <a:miter lim="400000"/>
                    </a:lnL>
                    <a:lnR w="4445">
                      <a:solidFill>
                        <a:srgbClr val="000000"/>
                      </a:solidFill>
                      <a:miter lim="400000"/>
                    </a:lnR>
                    <a:lnT w="25400">
                      <a:solidFill>
                        <a:srgbClr val="000000"/>
                      </a:solidFill>
                      <a:miter lim="400000"/>
                    </a:lnT>
                    <a:lnB w="25400">
                      <a:solidFill>
                        <a:srgbClr val="000000"/>
                      </a:solidFill>
                      <a:miter lim="400000"/>
                    </a:lnB>
                  </a:tcPr>
                </a:tc>
                <a:tc>
                  <a:txBody>
                    <a:bodyPr/>
                    <a:lstStyle/>
                    <a:p>
                      <a:pPr defTabSz="457200"/>
                      <a:r>
                        <a:rPr sz="1000"/>
                        <a:t>8</a:t>
                      </a:r>
                    </a:p>
                  </a:txBody>
                  <a:tcPr marL="50800" marR="50800" marT="50800" marB="50800" anchor="ctr" anchorCtr="0" horzOverflow="overflow">
                    <a:lnL w="4445">
                      <a:solidFill>
                        <a:srgbClr val="000000"/>
                      </a:solidFill>
                      <a:miter lim="400000"/>
                    </a:lnL>
                    <a:lnR w="4445">
                      <a:solidFill>
                        <a:srgbClr val="000000"/>
                      </a:solidFill>
                      <a:miter lim="400000"/>
                    </a:lnR>
                    <a:lnT w="25400">
                      <a:solidFill>
                        <a:srgbClr val="000000"/>
                      </a:solidFill>
                      <a:miter lim="400000"/>
                    </a:lnT>
                    <a:lnB w="25400">
                      <a:solidFill>
                        <a:srgbClr val="000000"/>
                      </a:solidFill>
                      <a:miter lim="400000"/>
                    </a:lnB>
                  </a:tcPr>
                </a:tc>
                <a:tc>
                  <a:txBody>
                    <a:bodyPr/>
                    <a:lstStyle/>
                    <a:p>
                      <a:pPr defTabSz="457200"/>
                      <a:r>
                        <a:rPr sz="1000"/>
                        <a:t>9</a:t>
                      </a:r>
                    </a:p>
                  </a:txBody>
                  <a:tcPr marL="50800" marR="50800" marT="50800" marB="50800" anchor="ctr" anchorCtr="0" horzOverflow="overflow">
                    <a:lnL w="4445">
                      <a:solidFill>
                        <a:srgbClr val="000000"/>
                      </a:solidFill>
                      <a:miter lim="400000"/>
                    </a:lnL>
                    <a:lnR w="4445">
                      <a:solidFill>
                        <a:srgbClr val="000000"/>
                      </a:solidFill>
                      <a:miter lim="400000"/>
                    </a:lnR>
                    <a:lnT w="25400">
                      <a:solidFill>
                        <a:srgbClr val="000000"/>
                      </a:solidFill>
                      <a:miter lim="400000"/>
                    </a:lnT>
                    <a:lnB w="25400">
                      <a:solidFill>
                        <a:srgbClr val="000000"/>
                      </a:solidFill>
                      <a:miter lim="400000"/>
                    </a:lnB>
                  </a:tcPr>
                </a:tc>
                <a:tc>
                  <a:txBody>
                    <a:bodyPr/>
                    <a:lstStyle/>
                    <a:p>
                      <a:pPr defTabSz="457200"/>
                      <a:r>
                        <a:rPr sz="1000"/>
                        <a:t>10</a:t>
                      </a:r>
                    </a:p>
                  </a:txBody>
                  <a:tcPr marL="50800" marR="50800" marT="50800" marB="50800" anchor="ctr" anchorCtr="0" horzOverflow="overflow">
                    <a:lnL w="4445">
                      <a:solidFill>
                        <a:srgbClr val="000000"/>
                      </a:solidFill>
                      <a:miter lim="400000"/>
                    </a:lnL>
                    <a:lnR w="4445">
                      <a:solidFill>
                        <a:srgbClr val="000000"/>
                      </a:solidFill>
                      <a:miter lim="400000"/>
                    </a:lnR>
                    <a:lnT w="25400">
                      <a:solidFill>
                        <a:srgbClr val="000000"/>
                      </a:solidFill>
                      <a:miter lim="400000"/>
                    </a:lnT>
                    <a:lnB w="25400">
                      <a:solidFill>
                        <a:srgbClr val="000000"/>
                      </a:solidFill>
                      <a:miter lim="400000"/>
                    </a:lnB>
                  </a:tcPr>
                </a:tc>
                <a:tc>
                  <a:txBody>
                    <a:bodyPr/>
                    <a:lstStyle/>
                    <a:p>
                      <a:pPr defTabSz="457200"/>
                      <a:r>
                        <a:rPr sz="1000"/>
                        <a:t>11</a:t>
                      </a:r>
                    </a:p>
                  </a:txBody>
                  <a:tcPr marL="50800" marR="50800" marT="50800" marB="50800" anchor="ctr" anchorCtr="0" horzOverflow="overflow">
                    <a:lnL w="4445">
                      <a:solidFill>
                        <a:srgbClr val="000000"/>
                      </a:solidFill>
                      <a:miter lim="400000"/>
                    </a:lnL>
                    <a:lnR w="4445">
                      <a:solidFill>
                        <a:srgbClr val="000000"/>
                      </a:solidFill>
                      <a:miter lim="400000"/>
                    </a:lnR>
                    <a:lnT w="25400">
                      <a:solidFill>
                        <a:srgbClr val="000000"/>
                      </a:solidFill>
                      <a:miter lim="400000"/>
                    </a:lnT>
                    <a:lnB w="25400">
                      <a:solidFill>
                        <a:srgbClr val="000000"/>
                      </a:solidFill>
                      <a:miter lim="400000"/>
                    </a:lnB>
                  </a:tcPr>
                </a:tc>
                <a:tc>
                  <a:txBody>
                    <a:bodyPr/>
                    <a:lstStyle/>
                    <a:p>
                      <a:pPr defTabSz="457200"/>
                      <a:r>
                        <a:rPr sz="1000"/>
                        <a:t>12</a:t>
                      </a:r>
                    </a:p>
                  </a:txBody>
                  <a:tcPr marL="50800" marR="50800" marT="50800" marB="50800" anchor="ctr" anchorCtr="0" horzOverflow="overflow">
                    <a:lnL w="4445">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defTabSz="457200"/>
                      <a:r>
                        <a:rPr sz="1000"/>
                        <a:t>1</a:t>
                      </a:r>
                    </a:p>
                  </a:txBody>
                  <a:tcPr marL="50800" marR="50800" marT="50800" marB="50800" anchor="ctr" anchorCtr="0" horzOverflow="overflow">
                    <a:lnL w="25400">
                      <a:solidFill>
                        <a:srgbClr val="000000"/>
                      </a:solidFill>
                      <a:miter lim="400000"/>
                    </a:lnL>
                    <a:lnR w="4445">
                      <a:solidFill>
                        <a:srgbClr val="000000"/>
                      </a:solidFill>
                      <a:miter lim="400000"/>
                    </a:lnR>
                    <a:lnT w="25400">
                      <a:solidFill>
                        <a:srgbClr val="000000"/>
                      </a:solidFill>
                      <a:miter lim="400000"/>
                    </a:lnT>
                    <a:lnB w="25400">
                      <a:solidFill>
                        <a:srgbClr val="000000"/>
                      </a:solidFill>
                      <a:miter lim="400000"/>
                    </a:lnB>
                  </a:tcPr>
                </a:tc>
                <a:tc>
                  <a:txBody>
                    <a:bodyPr/>
                    <a:lstStyle/>
                    <a:p>
                      <a:pPr defTabSz="457200"/>
                      <a:r>
                        <a:rPr sz="1000"/>
                        <a:t>2</a:t>
                      </a:r>
                    </a:p>
                  </a:txBody>
                  <a:tcPr marL="50800" marR="50800" marT="50800" marB="50800" anchor="ctr" anchorCtr="0" horzOverflow="overflow">
                    <a:lnL w="4445">
                      <a:solidFill>
                        <a:srgbClr val="000000"/>
                      </a:solidFill>
                      <a:miter lim="400000"/>
                    </a:lnL>
                    <a:lnR w="4445">
                      <a:solidFill>
                        <a:srgbClr val="000000"/>
                      </a:solidFill>
                      <a:miter lim="400000"/>
                    </a:lnR>
                    <a:lnT w="25400">
                      <a:solidFill>
                        <a:srgbClr val="000000"/>
                      </a:solidFill>
                      <a:miter lim="400000"/>
                    </a:lnT>
                    <a:lnB w="25400">
                      <a:solidFill>
                        <a:srgbClr val="000000"/>
                      </a:solidFill>
                      <a:miter lim="400000"/>
                    </a:lnB>
                  </a:tcPr>
                </a:tc>
                <a:tc>
                  <a:txBody>
                    <a:bodyPr/>
                    <a:lstStyle/>
                    <a:p>
                      <a:pPr defTabSz="457200"/>
                      <a:r>
                        <a:rPr sz="1000"/>
                        <a:t>3</a:t>
                      </a:r>
                    </a:p>
                  </a:txBody>
                  <a:tcPr marL="50800" marR="50800" marT="50800" marB="50800" anchor="ctr" anchorCtr="0" horzOverflow="overflow">
                    <a:lnL w="4445">
                      <a:solidFill>
                        <a:srgbClr val="000000"/>
                      </a:solidFill>
                      <a:miter lim="400000"/>
                    </a:lnL>
                    <a:lnR w="4445">
                      <a:solidFill>
                        <a:srgbClr val="000000"/>
                      </a:solidFill>
                      <a:miter lim="400000"/>
                    </a:lnR>
                    <a:lnT w="25400">
                      <a:solidFill>
                        <a:srgbClr val="000000"/>
                      </a:solidFill>
                      <a:miter lim="400000"/>
                    </a:lnT>
                    <a:lnB w="25400">
                      <a:solidFill>
                        <a:srgbClr val="000000"/>
                      </a:solidFill>
                      <a:miter lim="400000"/>
                    </a:lnB>
                  </a:tcPr>
                </a:tc>
                <a:tc>
                  <a:txBody>
                    <a:bodyPr/>
                    <a:lstStyle/>
                    <a:p>
                      <a:pPr defTabSz="457200"/>
                      <a:r>
                        <a:rPr sz="1000"/>
                        <a:t>4</a:t>
                      </a:r>
                    </a:p>
                  </a:txBody>
                  <a:tcPr marL="50800" marR="50800" marT="50800" marB="50800" anchor="ctr" anchorCtr="0" horzOverflow="overflow">
                    <a:lnL w="4445">
                      <a:solidFill>
                        <a:srgbClr val="000000"/>
                      </a:solidFill>
                      <a:miter lim="400000"/>
                    </a:lnL>
                    <a:lnR w="4445">
                      <a:solidFill>
                        <a:srgbClr val="000000"/>
                      </a:solidFill>
                      <a:miter lim="400000"/>
                    </a:lnR>
                    <a:lnT w="25400">
                      <a:solidFill>
                        <a:srgbClr val="000000"/>
                      </a:solidFill>
                      <a:miter lim="400000"/>
                    </a:lnT>
                    <a:lnB w="25400">
                      <a:solidFill>
                        <a:srgbClr val="000000"/>
                      </a:solidFill>
                      <a:miter lim="400000"/>
                    </a:lnB>
                  </a:tcPr>
                </a:tc>
                <a:tc>
                  <a:txBody>
                    <a:bodyPr/>
                    <a:lstStyle/>
                    <a:p>
                      <a:pPr defTabSz="457200"/>
                      <a:r>
                        <a:rPr sz="1000"/>
                        <a:t>5</a:t>
                      </a:r>
                    </a:p>
                  </a:txBody>
                  <a:tcPr marL="50800" marR="50800" marT="50800" marB="50800" anchor="ctr" anchorCtr="0" horzOverflow="overflow">
                    <a:lnL w="4445">
                      <a:solidFill>
                        <a:srgbClr val="000000"/>
                      </a:solidFill>
                      <a:miter lim="400000"/>
                    </a:lnL>
                    <a:lnR w="4445">
                      <a:solidFill>
                        <a:srgbClr val="000000"/>
                      </a:solidFill>
                      <a:miter lim="400000"/>
                    </a:lnR>
                    <a:lnT w="25400">
                      <a:solidFill>
                        <a:srgbClr val="000000"/>
                      </a:solidFill>
                      <a:miter lim="400000"/>
                    </a:lnT>
                    <a:lnB w="25400">
                      <a:solidFill>
                        <a:srgbClr val="000000"/>
                      </a:solidFill>
                      <a:miter lim="400000"/>
                    </a:lnB>
                  </a:tcPr>
                </a:tc>
                <a:tc>
                  <a:txBody>
                    <a:bodyPr/>
                    <a:lstStyle/>
                    <a:p>
                      <a:pPr defTabSz="457200"/>
                      <a:r>
                        <a:rPr sz="1000"/>
                        <a:t>6</a:t>
                      </a:r>
                    </a:p>
                  </a:txBody>
                  <a:tcPr marL="50800" marR="50800" marT="50800" marB="50800" anchor="ctr" anchorCtr="0" horzOverflow="overflow">
                    <a:lnL w="4445">
                      <a:solidFill>
                        <a:srgbClr val="000000"/>
                      </a:solidFill>
                      <a:miter lim="400000"/>
                    </a:lnL>
                    <a:lnR w="4445">
                      <a:solidFill>
                        <a:srgbClr val="000000"/>
                      </a:solidFill>
                      <a:miter lim="400000"/>
                    </a:lnR>
                    <a:lnT w="25400">
                      <a:solidFill>
                        <a:srgbClr val="000000"/>
                      </a:solidFill>
                      <a:miter lim="400000"/>
                    </a:lnT>
                    <a:lnB w="25400">
                      <a:solidFill>
                        <a:srgbClr val="000000"/>
                      </a:solidFill>
                      <a:miter lim="400000"/>
                    </a:lnB>
                  </a:tcPr>
                </a:tc>
                <a:tc>
                  <a:txBody>
                    <a:bodyPr/>
                    <a:lstStyle/>
                    <a:p>
                      <a:pPr defTabSz="457200"/>
                      <a:r>
                        <a:rPr sz="1000"/>
                        <a:t>7</a:t>
                      </a:r>
                    </a:p>
                  </a:txBody>
                  <a:tcPr marL="50800" marR="50800" marT="50800" marB="50800" anchor="ctr" anchorCtr="0" horzOverflow="overflow">
                    <a:lnL w="4445">
                      <a:solidFill>
                        <a:srgbClr val="000000"/>
                      </a:solidFill>
                      <a:miter lim="400000"/>
                    </a:lnL>
                    <a:lnR w="4445">
                      <a:solidFill>
                        <a:srgbClr val="000000"/>
                      </a:solidFill>
                      <a:miter lim="400000"/>
                    </a:lnR>
                    <a:lnT w="25400">
                      <a:solidFill>
                        <a:srgbClr val="000000"/>
                      </a:solidFill>
                      <a:miter lim="400000"/>
                    </a:lnT>
                    <a:lnB w="25400">
                      <a:solidFill>
                        <a:srgbClr val="000000"/>
                      </a:solidFill>
                      <a:miter lim="400000"/>
                    </a:lnB>
                  </a:tcPr>
                </a:tc>
                <a:tc>
                  <a:txBody>
                    <a:bodyPr/>
                    <a:lstStyle/>
                    <a:p>
                      <a:pPr defTabSz="457200"/>
                      <a:r>
                        <a:rPr sz="1000"/>
                        <a:t>8</a:t>
                      </a:r>
                    </a:p>
                  </a:txBody>
                  <a:tcPr marL="50800" marR="50800" marT="50800" marB="50800" anchor="ctr" anchorCtr="0" horzOverflow="overflow">
                    <a:lnL w="4445">
                      <a:solidFill>
                        <a:srgbClr val="000000"/>
                      </a:solidFill>
                      <a:miter lim="400000"/>
                    </a:lnL>
                    <a:lnR w="4445">
                      <a:solidFill>
                        <a:srgbClr val="000000"/>
                      </a:solidFill>
                      <a:miter lim="400000"/>
                    </a:lnR>
                    <a:lnT w="25400">
                      <a:solidFill>
                        <a:srgbClr val="000000"/>
                      </a:solidFill>
                      <a:miter lim="400000"/>
                    </a:lnT>
                    <a:lnB w="25400">
                      <a:solidFill>
                        <a:srgbClr val="000000"/>
                      </a:solidFill>
                      <a:miter lim="400000"/>
                    </a:lnB>
                  </a:tcPr>
                </a:tc>
                <a:tc>
                  <a:txBody>
                    <a:bodyPr/>
                    <a:lstStyle/>
                    <a:p>
                      <a:pPr defTabSz="457200"/>
                      <a:r>
                        <a:rPr sz="1000"/>
                        <a:t>9</a:t>
                      </a:r>
                    </a:p>
                  </a:txBody>
                  <a:tcPr marL="50800" marR="50800" marT="50800" marB="50800" anchor="ctr" anchorCtr="0" horzOverflow="overflow">
                    <a:lnL w="4445">
                      <a:solidFill>
                        <a:srgbClr val="000000"/>
                      </a:solidFill>
                      <a:miter lim="400000"/>
                    </a:lnL>
                    <a:lnR w="4445">
                      <a:solidFill>
                        <a:srgbClr val="000000"/>
                      </a:solidFill>
                      <a:miter lim="400000"/>
                    </a:lnR>
                    <a:lnT w="25400">
                      <a:solidFill>
                        <a:srgbClr val="000000"/>
                      </a:solidFill>
                      <a:miter lim="400000"/>
                    </a:lnT>
                    <a:lnB w="25400">
                      <a:solidFill>
                        <a:srgbClr val="000000"/>
                      </a:solidFill>
                      <a:miter lim="400000"/>
                    </a:lnB>
                  </a:tcPr>
                </a:tc>
                <a:tc>
                  <a:txBody>
                    <a:bodyPr/>
                    <a:lstStyle/>
                    <a:p>
                      <a:pPr defTabSz="457200"/>
                      <a:r>
                        <a:rPr sz="1000"/>
                        <a:t>10</a:t>
                      </a:r>
                    </a:p>
                  </a:txBody>
                  <a:tcPr marL="50800" marR="50800" marT="50800" marB="50800" anchor="ctr" anchorCtr="0" horzOverflow="overflow">
                    <a:lnL w="4445">
                      <a:solidFill>
                        <a:srgbClr val="000000"/>
                      </a:solidFill>
                      <a:miter lim="400000"/>
                    </a:lnL>
                    <a:lnR w="4445">
                      <a:solidFill>
                        <a:srgbClr val="000000"/>
                      </a:solidFill>
                      <a:miter lim="400000"/>
                    </a:lnR>
                    <a:lnT w="25400">
                      <a:solidFill>
                        <a:srgbClr val="000000"/>
                      </a:solidFill>
                      <a:miter lim="400000"/>
                    </a:lnT>
                    <a:lnB w="25400">
                      <a:solidFill>
                        <a:srgbClr val="000000"/>
                      </a:solidFill>
                      <a:miter lim="400000"/>
                    </a:lnB>
                  </a:tcPr>
                </a:tc>
                <a:tc>
                  <a:txBody>
                    <a:bodyPr/>
                    <a:lstStyle/>
                    <a:p>
                      <a:pPr defTabSz="457200"/>
                      <a:r>
                        <a:rPr sz="1000"/>
                        <a:t>11</a:t>
                      </a:r>
                    </a:p>
                  </a:txBody>
                  <a:tcPr marL="50800" marR="50800" marT="50800" marB="50800" anchor="ctr" anchorCtr="0" horzOverflow="overflow">
                    <a:lnL w="4445">
                      <a:solidFill>
                        <a:srgbClr val="000000"/>
                      </a:solidFill>
                      <a:miter lim="400000"/>
                    </a:lnL>
                    <a:lnR w="4445">
                      <a:solidFill>
                        <a:srgbClr val="000000"/>
                      </a:solidFill>
                      <a:miter lim="400000"/>
                    </a:lnR>
                    <a:lnT w="25400">
                      <a:solidFill>
                        <a:srgbClr val="000000"/>
                      </a:solidFill>
                      <a:miter lim="400000"/>
                    </a:lnT>
                    <a:lnB w="25400">
                      <a:solidFill>
                        <a:srgbClr val="000000"/>
                      </a:solidFill>
                      <a:miter lim="400000"/>
                    </a:lnB>
                  </a:tcPr>
                </a:tc>
                <a:tc>
                  <a:txBody>
                    <a:bodyPr/>
                    <a:lstStyle/>
                    <a:p>
                      <a:pPr defTabSz="457200"/>
                      <a:r>
                        <a:rPr sz="1000"/>
                        <a:t>12</a:t>
                      </a:r>
                    </a:p>
                  </a:txBody>
                  <a:tcPr marL="50800" marR="50800" marT="50800" marB="50800" anchor="ctr" anchorCtr="0" horzOverflow="overflow">
                    <a:lnL w="4445">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defTabSz="457200"/>
                      <a:r>
                        <a:rPr sz="1000"/>
                        <a:t>1</a:t>
                      </a:r>
                    </a:p>
                  </a:txBody>
                  <a:tcPr marL="50800" marR="50800" marT="50800" marB="50800" anchor="ctr" anchorCtr="0" horzOverflow="overflow">
                    <a:lnL w="25400">
                      <a:solidFill>
                        <a:srgbClr val="000000"/>
                      </a:solidFill>
                      <a:miter lim="400000"/>
                    </a:lnL>
                    <a:lnR w="4445">
                      <a:solidFill>
                        <a:srgbClr val="000000"/>
                      </a:solidFill>
                      <a:miter lim="400000"/>
                    </a:lnR>
                    <a:lnT w="25400">
                      <a:solidFill>
                        <a:srgbClr val="000000"/>
                      </a:solidFill>
                      <a:miter lim="400000"/>
                    </a:lnT>
                    <a:lnB w="25400">
                      <a:solidFill>
                        <a:srgbClr val="000000"/>
                      </a:solidFill>
                      <a:miter lim="400000"/>
                    </a:lnB>
                  </a:tcPr>
                </a:tc>
                <a:tc>
                  <a:txBody>
                    <a:bodyPr/>
                    <a:lstStyle/>
                    <a:p>
                      <a:pPr defTabSz="457200"/>
                      <a:r>
                        <a:rPr sz="1000"/>
                        <a:t>2</a:t>
                      </a:r>
                    </a:p>
                  </a:txBody>
                  <a:tcPr marL="50800" marR="50800" marT="50800" marB="50800" anchor="ctr" anchorCtr="0" horzOverflow="overflow">
                    <a:lnL w="4445">
                      <a:solidFill>
                        <a:srgbClr val="000000"/>
                      </a:solidFill>
                      <a:miter lim="400000"/>
                    </a:lnL>
                    <a:lnR w="4445">
                      <a:solidFill>
                        <a:srgbClr val="000000"/>
                      </a:solidFill>
                      <a:miter lim="400000"/>
                    </a:lnR>
                    <a:lnT w="25400">
                      <a:solidFill>
                        <a:srgbClr val="000000"/>
                      </a:solidFill>
                      <a:miter lim="400000"/>
                    </a:lnT>
                    <a:lnB w="25400">
                      <a:solidFill>
                        <a:srgbClr val="000000"/>
                      </a:solidFill>
                      <a:miter lim="400000"/>
                    </a:lnB>
                  </a:tcPr>
                </a:tc>
                <a:tc>
                  <a:txBody>
                    <a:bodyPr/>
                    <a:lstStyle/>
                    <a:p>
                      <a:pPr defTabSz="457200"/>
                      <a:r>
                        <a:rPr sz="1000"/>
                        <a:t>3</a:t>
                      </a:r>
                    </a:p>
                  </a:txBody>
                  <a:tcPr marL="50800" marR="50800" marT="50800" marB="50800" anchor="ctr" anchorCtr="0" horzOverflow="overflow">
                    <a:lnL w="4445">
                      <a:solidFill>
                        <a:srgbClr val="000000"/>
                      </a:solidFill>
                      <a:miter lim="400000"/>
                    </a:lnL>
                    <a:lnR w="4445">
                      <a:solidFill>
                        <a:srgbClr val="000000"/>
                      </a:solidFill>
                      <a:miter lim="400000"/>
                    </a:lnR>
                    <a:lnT w="25400">
                      <a:solidFill>
                        <a:srgbClr val="000000"/>
                      </a:solidFill>
                      <a:miter lim="400000"/>
                    </a:lnT>
                    <a:lnB w="25400">
                      <a:solidFill>
                        <a:srgbClr val="000000"/>
                      </a:solidFill>
                      <a:miter lim="400000"/>
                    </a:lnB>
                  </a:tcPr>
                </a:tc>
                <a:tc>
                  <a:txBody>
                    <a:bodyPr/>
                    <a:lstStyle/>
                    <a:p>
                      <a:pPr defTabSz="457200"/>
                      <a:r>
                        <a:rPr sz="1000"/>
                        <a:t>4</a:t>
                      </a:r>
                    </a:p>
                  </a:txBody>
                  <a:tcPr marL="50800" marR="50800" marT="50800" marB="50800" anchor="ctr" anchorCtr="0" horzOverflow="overflow">
                    <a:lnL w="4445">
                      <a:solidFill>
                        <a:srgbClr val="000000"/>
                      </a:solidFill>
                      <a:miter lim="400000"/>
                    </a:lnL>
                    <a:lnR w="4445">
                      <a:solidFill>
                        <a:srgbClr val="000000"/>
                      </a:solidFill>
                      <a:miter lim="400000"/>
                    </a:lnR>
                    <a:lnT w="25400">
                      <a:solidFill>
                        <a:srgbClr val="000000"/>
                      </a:solidFill>
                      <a:miter lim="400000"/>
                    </a:lnT>
                    <a:lnB w="25400">
                      <a:solidFill>
                        <a:srgbClr val="000000"/>
                      </a:solidFill>
                      <a:miter lim="400000"/>
                    </a:lnB>
                  </a:tcPr>
                </a:tc>
                <a:tc>
                  <a:txBody>
                    <a:bodyPr/>
                    <a:lstStyle/>
                    <a:p>
                      <a:pPr defTabSz="457200"/>
                      <a:r>
                        <a:rPr sz="1000"/>
                        <a:t>5</a:t>
                      </a:r>
                    </a:p>
                  </a:txBody>
                  <a:tcPr marL="50800" marR="50800" marT="50800" marB="50800" anchor="ctr" anchorCtr="0" horzOverflow="overflow">
                    <a:lnL w="4445">
                      <a:solidFill>
                        <a:srgbClr val="000000"/>
                      </a:solidFill>
                      <a:miter lim="400000"/>
                    </a:lnL>
                    <a:lnR w="4445">
                      <a:solidFill>
                        <a:srgbClr val="000000"/>
                      </a:solidFill>
                      <a:miter lim="400000"/>
                    </a:lnR>
                    <a:lnT w="25400">
                      <a:solidFill>
                        <a:srgbClr val="000000"/>
                      </a:solidFill>
                      <a:miter lim="400000"/>
                    </a:lnT>
                    <a:lnB w="25400">
                      <a:solidFill>
                        <a:srgbClr val="000000"/>
                      </a:solidFill>
                      <a:miter lim="400000"/>
                    </a:lnB>
                  </a:tcPr>
                </a:tc>
                <a:tc>
                  <a:txBody>
                    <a:bodyPr/>
                    <a:lstStyle/>
                    <a:p>
                      <a:pPr defTabSz="457200"/>
                      <a:r>
                        <a:rPr sz="1000"/>
                        <a:t>6</a:t>
                      </a:r>
                    </a:p>
                  </a:txBody>
                  <a:tcPr marL="50800" marR="50800" marT="50800" marB="50800" anchor="ctr" anchorCtr="0" horzOverflow="overflow">
                    <a:lnL w="4445">
                      <a:solidFill>
                        <a:srgbClr val="000000"/>
                      </a:solidFill>
                      <a:miter lim="400000"/>
                    </a:lnL>
                    <a:lnR w="4445">
                      <a:solidFill>
                        <a:srgbClr val="000000"/>
                      </a:solidFill>
                      <a:miter lim="400000"/>
                    </a:lnR>
                    <a:lnT w="25400">
                      <a:solidFill>
                        <a:srgbClr val="000000"/>
                      </a:solidFill>
                      <a:miter lim="400000"/>
                    </a:lnT>
                    <a:lnB w="25400">
                      <a:solidFill>
                        <a:srgbClr val="000000"/>
                      </a:solidFill>
                      <a:miter lim="400000"/>
                    </a:lnB>
                  </a:tcPr>
                </a:tc>
                <a:tc>
                  <a:txBody>
                    <a:bodyPr/>
                    <a:lstStyle/>
                    <a:p>
                      <a:pPr defTabSz="457200"/>
                      <a:r>
                        <a:rPr sz="1000"/>
                        <a:t>7</a:t>
                      </a:r>
                    </a:p>
                  </a:txBody>
                  <a:tcPr marL="50800" marR="50800" marT="50800" marB="50800" anchor="ctr" anchorCtr="0" horzOverflow="overflow">
                    <a:lnL w="4445">
                      <a:solidFill>
                        <a:srgbClr val="000000"/>
                      </a:solidFill>
                      <a:miter lim="400000"/>
                    </a:lnL>
                    <a:lnR w="4445">
                      <a:solidFill>
                        <a:srgbClr val="000000"/>
                      </a:solidFill>
                      <a:miter lim="400000"/>
                    </a:lnR>
                    <a:lnT w="25400">
                      <a:solidFill>
                        <a:srgbClr val="000000"/>
                      </a:solidFill>
                      <a:miter lim="400000"/>
                    </a:lnT>
                    <a:lnB w="25400">
                      <a:solidFill>
                        <a:srgbClr val="000000"/>
                      </a:solidFill>
                      <a:miter lim="400000"/>
                    </a:lnB>
                  </a:tcPr>
                </a:tc>
                <a:tc>
                  <a:txBody>
                    <a:bodyPr/>
                    <a:lstStyle/>
                    <a:p>
                      <a:pPr defTabSz="457200"/>
                      <a:r>
                        <a:rPr sz="1000"/>
                        <a:t>8</a:t>
                      </a:r>
                    </a:p>
                  </a:txBody>
                  <a:tcPr marL="50800" marR="50800" marT="50800" marB="50800" anchor="ctr" anchorCtr="0" horzOverflow="overflow">
                    <a:lnL w="4445">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r>
              <a:tr h="315986">
                <a:tc>
                  <a:txBody>
                    <a:bodyPr/>
                    <a:lstStyle/>
                    <a:p>
                      <a:pPr algn="l" defTabSz="457200">
                        <a:defRPr b="0"/>
                      </a:pPr>
                      <a:r>
                        <a:rPr b="1" sz="1300"/>
                        <a:t>Task 1</a:t>
                      </a:r>
                    </a:p>
                  </a:txBody>
                  <a:tcPr marL="50800" marR="50800" marT="50800" marB="50800" anchor="ctr" anchorCtr="0" horzOverflow="overflow">
                    <a:lnL w="25400">
                      <a:solidFill>
                        <a:srgbClr val="000000"/>
                      </a:solidFill>
                      <a:miter lim="400000"/>
                    </a:lnL>
                    <a:lnR w="25400">
                      <a:solidFill>
                        <a:srgbClr val="000000"/>
                      </a:solidFill>
                      <a:miter lim="400000"/>
                    </a:lnR>
                    <a:lnT w="4445">
                      <a:solidFill>
                        <a:srgbClr val="000000"/>
                      </a:solidFill>
                      <a:miter lim="400000"/>
                    </a:lnT>
                    <a:lnB w="4445">
                      <a:solidFill>
                        <a:srgbClr val="000000"/>
                      </a:solidFill>
                      <a:miter lim="400000"/>
                    </a:lnB>
                    <a:solidFill>
                      <a:schemeClr val="accent4">
                        <a:hueOff val="-476017"/>
                        <a:lumOff val="-10042"/>
                      </a:schemeClr>
                    </a:solidFill>
                  </a:tcPr>
                </a:tc>
                <a:tc gridSpan="48">
                  <a:txBody>
                    <a:bodyPr/>
                    <a:lstStyle/>
                    <a:p>
                      <a:pPr algn="l" defTabSz="457200"/>
                      <a:r>
                        <a:rPr i="1" sz="1300"/>
                        <a:t>Adversarial Patch Attacks</a:t>
                      </a:r>
                    </a:p>
                  </a:txBody>
                  <a:tcPr marL="50800" marR="50800" marT="50800" marB="50800" anchor="ctr" anchorCtr="0" horzOverflow="overflow">
                    <a:lnL w="25400">
                      <a:solidFill>
                        <a:srgbClr val="000000"/>
                      </a:solidFill>
                      <a:miter lim="400000"/>
                    </a:lnL>
                    <a:lnR w="25400">
                      <a:solidFill>
                        <a:srgbClr val="000000"/>
                      </a:solidFill>
                      <a:miter lim="400000"/>
                    </a:lnR>
                    <a:lnT w="25400">
                      <a:solidFill>
                        <a:srgbClr val="000000"/>
                      </a:solidFill>
                      <a:miter lim="400000"/>
                    </a:lnT>
                    <a:lnB w="4445">
                      <a:solidFill>
                        <a:srgbClr val="000000"/>
                      </a:solidFill>
                      <a:miter lim="400000"/>
                    </a:lnB>
                    <a:solidFill>
                      <a:schemeClr val="accent4">
                        <a:hueOff val="-476017"/>
                        <a:lumOff val="-10042"/>
                      </a:schemeClr>
                    </a:solidFill>
                  </a:tcPr>
                </a:tc>
                <a:tc hMerge="1">
                  <a:tcPr/>
                </a:tc>
                <a:tc hMerge="1">
                  <a:tcPr/>
                </a:tc>
                <a:tc hMerge="1">
                  <a:tcPr/>
                </a:tc>
                <a:tc hMerge="1">
                  <a:tcPr/>
                </a:tc>
                <a:tc hMerge="1">
                  <a:tcPr/>
                </a:tc>
                <a:tc hMerge="1">
                  <a:tcPr/>
                </a:tc>
                <a:tc hMerge="1">
                  <a:tcPr/>
                </a:tc>
                <a:tc hMerge="1">
                  <a:tcPr/>
                </a:tc>
                <a:tc hMerge="1">
                  <a:tcPr/>
                </a:tc>
                <a:tc hMerge="1">
                  <a:tcPr/>
                </a:tc>
                <a:tc hMerge="1">
                  <a:tcPr/>
                </a:tc>
                <a:tc hMerge="1">
                  <a:tcPr/>
                </a:tc>
                <a:tc hMerge="1">
                  <a:tcPr/>
                </a:tc>
                <a:tc hMerge="1">
                  <a:tcPr/>
                </a:tc>
                <a:tc hMerge="1">
                  <a:tcPr/>
                </a:tc>
                <a:tc hMerge="1">
                  <a:tcPr/>
                </a:tc>
                <a:tc hMerge="1">
                  <a:tcPr/>
                </a:tc>
                <a:tc hMerge="1">
                  <a:tcPr/>
                </a:tc>
                <a:tc hMerge="1">
                  <a:tcPr/>
                </a:tc>
                <a:tc hMerge="1">
                  <a:tcPr/>
                </a:tc>
                <a:tc hMerge="1">
                  <a:tcPr/>
                </a:tc>
                <a:tc hMerge="1">
                  <a:tcPr/>
                </a:tc>
                <a:tc hMerge="1">
                  <a:tcPr/>
                </a:tc>
                <a:tc hMerge="1">
                  <a:tcPr/>
                </a:tc>
                <a:tc hMerge="1">
                  <a:tcPr/>
                </a:tc>
                <a:tc hMerge="1">
                  <a:tcPr/>
                </a:tc>
                <a:tc hMerge="1">
                  <a:tcPr/>
                </a:tc>
                <a:tc hMerge="1">
                  <a:tcPr/>
                </a:tc>
                <a:tc hMerge="1">
                  <a:tcPr/>
                </a:tc>
                <a:tc hMerge="1">
                  <a:tcPr/>
                </a:tc>
                <a:tc hMerge="1">
                  <a:tcPr/>
                </a:tc>
                <a:tc hMerge="1">
                  <a:tcPr/>
                </a:tc>
                <a:tc hMerge="1">
                  <a:tcPr/>
                </a:tc>
                <a:tc hMerge="1">
                  <a:tcPr/>
                </a:tc>
                <a:tc hMerge="1">
                  <a:tcPr/>
                </a:tc>
                <a:tc hMerge="1">
                  <a:tcPr/>
                </a:tc>
                <a:tc hMerge="1">
                  <a:tcPr/>
                </a:tc>
                <a:tc hMerge="1">
                  <a:tcPr/>
                </a:tc>
                <a:tc hMerge="1">
                  <a:tcPr/>
                </a:tc>
                <a:tc hMerge="1">
                  <a:tcPr/>
                </a:tc>
                <a:tc hMerge="1">
                  <a:tcPr/>
                </a:tc>
                <a:tc hMerge="1">
                  <a:tcPr/>
                </a:tc>
                <a:tc hMerge="1">
                  <a:tcPr/>
                </a:tc>
                <a:tc hMerge="1">
                  <a:tcPr/>
                </a:tc>
                <a:tc hMerge="1">
                  <a:tcPr/>
                </a:tc>
                <a:tc hMerge="1">
                  <a:tcPr/>
                </a:tc>
                <a:tc hMerge="1">
                  <a:tcPr/>
                </a:tc>
              </a:tr>
              <a:tr h="306579">
                <a:tc>
                  <a:txBody>
                    <a:bodyPr/>
                    <a:lstStyle/>
                    <a:p>
                      <a:pPr defTabSz="457200">
                        <a:defRPr b="0"/>
                      </a:pPr>
                      <a:r>
                        <a:rPr b="1" sz="1300"/>
                        <a:t>1.A</a:t>
                      </a:r>
                    </a:p>
                  </a:txBody>
                  <a:tcPr marL="50800" marR="50800" marT="50800" marB="50800" anchor="ctr" anchorCtr="0" horzOverflow="overflow">
                    <a:lnL w="25400">
                      <a:solidFill>
                        <a:srgbClr val="000000"/>
                      </a:solidFill>
                      <a:miter lim="400000"/>
                    </a:lnL>
                    <a:lnR w="25400">
                      <a:solidFill>
                        <a:srgbClr val="000000"/>
                      </a:solidFill>
                      <a:miter lim="400000"/>
                    </a:lnR>
                    <a:lnT w="4445">
                      <a:solidFill>
                        <a:srgbClr val="000000"/>
                      </a:solidFill>
                      <a:miter lim="400000"/>
                    </a:lnT>
                    <a:lnB w="4445">
                      <a:solidFill>
                        <a:srgbClr val="000000"/>
                      </a:solidFill>
                      <a:miter lim="400000"/>
                    </a:lnB>
                  </a:tcPr>
                </a:tc>
                <a:tc>
                  <a:txBody>
                    <a:bodyPr/>
                    <a:lstStyle/>
                    <a:p>
                      <a:pPr defTabSz="457200">
                        <a:defRPr sz="1300"/>
                      </a:pPr>
                    </a:p>
                  </a:txBody>
                  <a:tcPr marL="50800" marR="50800" marT="50800" marB="50800" anchor="ctr" anchorCtr="0" horzOverflow="overflow">
                    <a:lnL w="25400">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solidFill>
                      <a:srgbClr val="929292"/>
                    </a:solidFill>
                  </a:tcPr>
                </a:tc>
                <a:tc>
                  <a:txBody>
                    <a:bodyPr/>
                    <a:lstStyle/>
                    <a:p>
                      <a:pPr defTabSz="457200">
                        <a:defRPr sz="1300"/>
                      </a:pPr>
                    </a:p>
                  </a:txBody>
                  <a:tcPr marL="50800" marR="50800" marT="50800" marB="508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solidFill>
                      <a:srgbClr val="929292"/>
                    </a:solidFill>
                  </a:tcPr>
                </a:tc>
                <a:tc>
                  <a:txBody>
                    <a:bodyPr/>
                    <a:lstStyle/>
                    <a:p>
                      <a:pPr defTabSz="457200">
                        <a:defRPr sz="1300"/>
                      </a:pPr>
                    </a:p>
                  </a:txBody>
                  <a:tcPr marL="50800" marR="50800" marT="50800" marB="508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solidFill>
                      <a:srgbClr val="929292"/>
                    </a:solidFill>
                  </a:tcPr>
                </a:tc>
                <a:tc>
                  <a:txBody>
                    <a:bodyPr/>
                    <a:lstStyle/>
                    <a:p>
                      <a:pPr defTabSz="457200">
                        <a:defRPr sz="1300"/>
                      </a:pPr>
                    </a:p>
                  </a:txBody>
                  <a:tcPr marL="50800" marR="50800" marT="50800" marB="50800" anchor="ctr" anchorCtr="0" horzOverflow="overflow">
                    <a:lnL w="4445">
                      <a:solidFill>
                        <a:srgbClr val="000000"/>
                      </a:solidFill>
                      <a:miter lim="400000"/>
                    </a:lnL>
                    <a:lnR w="25400">
                      <a:solidFill>
                        <a:srgbClr val="000000"/>
                      </a:solidFill>
                      <a:miter lim="400000"/>
                    </a:lnR>
                    <a:lnT w="4445">
                      <a:solidFill>
                        <a:srgbClr val="000000"/>
                      </a:solidFill>
                      <a:miter lim="400000"/>
                    </a:lnT>
                    <a:lnB w="4445">
                      <a:solidFill>
                        <a:srgbClr val="000000"/>
                      </a:solidFill>
                      <a:miter lim="400000"/>
                    </a:lnB>
                    <a:solidFill>
                      <a:srgbClr val="929292"/>
                    </a:solidFill>
                  </a:tcPr>
                </a:tc>
                <a:tc>
                  <a:txBody>
                    <a:bodyPr/>
                    <a:lstStyle/>
                    <a:p>
                      <a:pPr defTabSz="457200">
                        <a:defRPr sz="1300"/>
                      </a:pPr>
                    </a:p>
                  </a:txBody>
                  <a:tcPr marL="50800" marR="50800" marT="50800" marB="50800" anchor="ctr" anchorCtr="0" horzOverflow="overflow">
                    <a:lnL w="25400">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solidFill>
                      <a:srgbClr val="929292"/>
                    </a:solidFill>
                  </a:tcPr>
                </a:tc>
                <a:tc>
                  <a:txBody>
                    <a:bodyPr/>
                    <a:lstStyle/>
                    <a:p>
                      <a:pPr defTabSz="457200">
                        <a:defRPr sz="1300"/>
                      </a:pPr>
                    </a:p>
                  </a:txBody>
                  <a:tcPr marL="50800" marR="50800" marT="50800" marB="508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solidFill>
                      <a:srgbClr val="929292"/>
                    </a:solidFill>
                  </a:tcPr>
                </a:tc>
                <a:tc>
                  <a:txBody>
                    <a:bodyPr/>
                    <a:lstStyle/>
                    <a:p>
                      <a:pPr defTabSz="457200">
                        <a:defRPr sz="1300"/>
                      </a:pPr>
                    </a:p>
                  </a:txBody>
                  <a:tcPr marL="50800" marR="50800" marT="50800" marB="508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solidFill>
                      <a:srgbClr val="929292"/>
                    </a:solidFill>
                  </a:tcPr>
                </a:tc>
                <a:tc>
                  <a:txBody>
                    <a:bodyPr/>
                    <a:lstStyle/>
                    <a:p>
                      <a:pPr defTabSz="457200">
                        <a:defRPr sz="1300"/>
                      </a:pPr>
                    </a:p>
                  </a:txBody>
                  <a:tcPr marL="50800" marR="50800" marT="50800" marB="508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solidFill>
                      <a:srgbClr val="929292"/>
                    </a:solidFill>
                  </a:tcPr>
                </a:tc>
                <a:tc>
                  <a:txBody>
                    <a:bodyPr/>
                    <a:lstStyle/>
                    <a:p>
                      <a:pPr defTabSz="457200">
                        <a:defRPr sz="1300"/>
                      </a:pPr>
                    </a:p>
                  </a:txBody>
                  <a:tcPr marL="50800" marR="50800" marT="50800" marB="508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tcPr>
                </a:tc>
                <a:tc>
                  <a:txBody>
                    <a:bodyPr/>
                    <a:lstStyle/>
                    <a:p>
                      <a:pPr defTabSz="457200">
                        <a:defRPr sz="1300"/>
                      </a:pPr>
                    </a:p>
                  </a:txBody>
                  <a:tcPr marL="50800" marR="50800" marT="50800" marB="508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tcPr>
                </a:tc>
                <a:tc>
                  <a:txBody>
                    <a:bodyPr/>
                    <a:lstStyle/>
                    <a:p>
                      <a:pPr defTabSz="457200">
                        <a:defRPr sz="1300"/>
                      </a:pPr>
                    </a:p>
                  </a:txBody>
                  <a:tcPr marL="50800" marR="50800" marT="50800" marB="508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tcPr>
                </a:tc>
                <a:tc>
                  <a:txBody>
                    <a:bodyPr/>
                    <a:lstStyle/>
                    <a:p>
                      <a:pPr defTabSz="457200">
                        <a:defRPr sz="1300"/>
                      </a:pPr>
                    </a:p>
                  </a:txBody>
                  <a:tcPr marL="50800" marR="50800" marT="50800" marB="508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tcPr>
                </a:tc>
                <a:tc>
                  <a:txBody>
                    <a:bodyPr/>
                    <a:lstStyle/>
                    <a:p>
                      <a:pPr defTabSz="457200">
                        <a:defRPr sz="1300"/>
                      </a:pPr>
                    </a:p>
                  </a:txBody>
                  <a:tcPr marL="50800" marR="50800" marT="50800" marB="508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tcPr>
                </a:tc>
                <a:tc>
                  <a:txBody>
                    <a:bodyPr/>
                    <a:lstStyle/>
                    <a:p>
                      <a:pPr defTabSz="457200">
                        <a:defRPr sz="1300"/>
                      </a:pPr>
                    </a:p>
                  </a:txBody>
                  <a:tcPr marL="50800" marR="50800" marT="50800" marB="508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tcPr>
                </a:tc>
                <a:tc>
                  <a:txBody>
                    <a:bodyPr/>
                    <a:lstStyle/>
                    <a:p>
                      <a:pPr defTabSz="457200">
                        <a:defRPr sz="1300"/>
                      </a:pPr>
                    </a:p>
                  </a:txBody>
                  <a:tcPr marL="50800" marR="50800" marT="50800" marB="508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tcPr>
                </a:tc>
                <a:tc>
                  <a:txBody>
                    <a:bodyPr/>
                    <a:lstStyle/>
                    <a:p>
                      <a:pPr defTabSz="457200">
                        <a:defRPr sz="1300"/>
                      </a:pPr>
                    </a:p>
                  </a:txBody>
                  <a:tcPr marL="50800" marR="50800" marT="50800" marB="50800" anchor="ctr" anchorCtr="0" horzOverflow="overflow">
                    <a:lnL w="4445">
                      <a:solidFill>
                        <a:srgbClr val="000000"/>
                      </a:solidFill>
                      <a:miter lim="400000"/>
                    </a:lnL>
                    <a:lnR w="25400">
                      <a:solidFill>
                        <a:srgbClr val="000000"/>
                      </a:solidFill>
                      <a:miter lim="400000"/>
                    </a:lnR>
                    <a:lnT w="4445">
                      <a:solidFill>
                        <a:srgbClr val="000000"/>
                      </a:solidFill>
                      <a:miter lim="400000"/>
                    </a:lnT>
                    <a:lnB w="4445">
                      <a:solidFill>
                        <a:srgbClr val="000000"/>
                      </a:solidFill>
                      <a:miter lim="400000"/>
                    </a:lnB>
                  </a:tcPr>
                </a:tc>
                <a:tc>
                  <a:txBody>
                    <a:bodyPr/>
                    <a:lstStyle/>
                    <a:p>
                      <a:pPr defTabSz="457200">
                        <a:defRPr sz="1300"/>
                      </a:pPr>
                    </a:p>
                  </a:txBody>
                  <a:tcPr marL="50800" marR="50800" marT="50800" marB="50800" anchor="ctr" anchorCtr="0" horzOverflow="overflow">
                    <a:lnL w="25400">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tcPr>
                </a:tc>
                <a:tc>
                  <a:txBody>
                    <a:bodyPr/>
                    <a:lstStyle/>
                    <a:p>
                      <a:pPr defTabSz="457200">
                        <a:defRPr sz="1300"/>
                      </a:pPr>
                    </a:p>
                  </a:txBody>
                  <a:tcPr marL="50800" marR="50800" marT="50800" marB="508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tcPr>
                </a:tc>
                <a:tc>
                  <a:txBody>
                    <a:bodyPr/>
                    <a:lstStyle/>
                    <a:p>
                      <a:pPr defTabSz="457200">
                        <a:defRPr sz="1300"/>
                      </a:pPr>
                    </a:p>
                  </a:txBody>
                  <a:tcPr marL="50800" marR="50800" marT="50800" marB="508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tcPr>
                </a:tc>
                <a:tc>
                  <a:txBody>
                    <a:bodyPr/>
                    <a:lstStyle/>
                    <a:p>
                      <a:pPr defTabSz="457200">
                        <a:defRPr sz="1300"/>
                      </a:pPr>
                    </a:p>
                  </a:txBody>
                  <a:tcPr marL="50800" marR="50800" marT="50800" marB="508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tcPr>
                </a:tc>
                <a:tc>
                  <a:txBody>
                    <a:bodyPr/>
                    <a:lstStyle/>
                    <a:p>
                      <a:pPr defTabSz="457200">
                        <a:defRPr sz="1300"/>
                      </a:pPr>
                    </a:p>
                  </a:txBody>
                  <a:tcPr marL="50800" marR="50800" marT="50800" marB="508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tcPr>
                </a:tc>
                <a:tc>
                  <a:txBody>
                    <a:bodyPr/>
                    <a:lstStyle/>
                    <a:p>
                      <a:pPr defTabSz="457200">
                        <a:defRPr sz="1300"/>
                      </a:pPr>
                    </a:p>
                  </a:txBody>
                  <a:tcPr marL="50800" marR="50800" marT="50800" marB="508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tcPr>
                </a:tc>
                <a:tc>
                  <a:txBody>
                    <a:bodyPr/>
                    <a:lstStyle/>
                    <a:p>
                      <a:pPr defTabSz="457200">
                        <a:defRPr sz="1300"/>
                      </a:pPr>
                    </a:p>
                  </a:txBody>
                  <a:tcPr marL="50800" marR="50800" marT="50800" marB="508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tcPr>
                </a:tc>
                <a:tc>
                  <a:txBody>
                    <a:bodyPr/>
                    <a:lstStyle/>
                    <a:p>
                      <a:pPr defTabSz="457200">
                        <a:defRPr sz="1300"/>
                      </a:pPr>
                    </a:p>
                  </a:txBody>
                  <a:tcPr marL="50800" marR="50800" marT="50800" marB="508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tcPr>
                </a:tc>
                <a:tc>
                  <a:txBody>
                    <a:bodyPr/>
                    <a:lstStyle/>
                    <a:p>
                      <a:pPr defTabSz="457200">
                        <a:defRPr sz="1300"/>
                      </a:pPr>
                    </a:p>
                  </a:txBody>
                  <a:tcPr marL="50800" marR="50800" marT="50800" marB="508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tcPr>
                </a:tc>
                <a:tc>
                  <a:txBody>
                    <a:bodyPr/>
                    <a:lstStyle/>
                    <a:p>
                      <a:pPr defTabSz="457200">
                        <a:defRPr sz="1300"/>
                      </a:pPr>
                    </a:p>
                  </a:txBody>
                  <a:tcPr marL="50800" marR="50800" marT="50800" marB="508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tcPr>
                </a:tc>
                <a:tc>
                  <a:txBody>
                    <a:bodyPr/>
                    <a:lstStyle/>
                    <a:p>
                      <a:pPr defTabSz="457200">
                        <a:defRPr sz="1300"/>
                      </a:pPr>
                    </a:p>
                  </a:txBody>
                  <a:tcPr marL="50800" marR="50800" marT="50800" marB="508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tcPr>
                </a:tc>
                <a:tc>
                  <a:txBody>
                    <a:bodyPr/>
                    <a:lstStyle/>
                    <a:p>
                      <a:pPr defTabSz="457200">
                        <a:defRPr sz="1300"/>
                      </a:pPr>
                    </a:p>
                  </a:txBody>
                  <a:tcPr marL="50800" marR="50800" marT="50800" marB="50800" anchor="ctr" anchorCtr="0" horzOverflow="overflow">
                    <a:lnL w="4445">
                      <a:solidFill>
                        <a:srgbClr val="000000"/>
                      </a:solidFill>
                      <a:miter lim="400000"/>
                    </a:lnL>
                    <a:lnR w="25400">
                      <a:solidFill>
                        <a:srgbClr val="000000"/>
                      </a:solidFill>
                      <a:miter lim="400000"/>
                    </a:lnR>
                    <a:lnT w="4445">
                      <a:solidFill>
                        <a:srgbClr val="000000"/>
                      </a:solidFill>
                      <a:miter lim="400000"/>
                    </a:lnT>
                    <a:lnB w="4445">
                      <a:solidFill>
                        <a:srgbClr val="000000"/>
                      </a:solidFill>
                      <a:miter lim="400000"/>
                    </a:lnB>
                  </a:tcPr>
                </a:tc>
                <a:tc>
                  <a:txBody>
                    <a:bodyPr/>
                    <a:lstStyle/>
                    <a:p>
                      <a:pPr defTabSz="457200">
                        <a:defRPr sz="1300"/>
                      </a:pPr>
                    </a:p>
                  </a:txBody>
                  <a:tcPr marL="50800" marR="50800" marT="50800" marB="50800" anchor="ctr" anchorCtr="0" horzOverflow="overflow">
                    <a:lnL w="25400">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tcPr>
                </a:tc>
                <a:tc>
                  <a:txBody>
                    <a:bodyPr/>
                    <a:lstStyle/>
                    <a:p>
                      <a:pPr defTabSz="457200">
                        <a:defRPr sz="1300"/>
                      </a:pPr>
                    </a:p>
                  </a:txBody>
                  <a:tcPr marL="50800" marR="50800" marT="50800" marB="508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tcPr>
                </a:tc>
                <a:tc>
                  <a:txBody>
                    <a:bodyPr/>
                    <a:lstStyle/>
                    <a:p>
                      <a:pPr defTabSz="457200">
                        <a:defRPr sz="1300"/>
                      </a:pPr>
                    </a:p>
                  </a:txBody>
                  <a:tcPr marL="50800" marR="50800" marT="50800" marB="508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tcPr>
                </a:tc>
                <a:tc>
                  <a:txBody>
                    <a:bodyPr/>
                    <a:lstStyle/>
                    <a:p>
                      <a:pPr defTabSz="457200">
                        <a:defRPr sz="1300"/>
                      </a:pPr>
                    </a:p>
                  </a:txBody>
                  <a:tcPr marL="50800" marR="50800" marT="50800" marB="508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tcPr>
                </a:tc>
                <a:tc>
                  <a:txBody>
                    <a:bodyPr/>
                    <a:lstStyle/>
                    <a:p>
                      <a:pPr defTabSz="457200">
                        <a:defRPr sz="1300"/>
                      </a:pPr>
                    </a:p>
                  </a:txBody>
                  <a:tcPr marL="50800" marR="50800" marT="50800" marB="508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tcPr>
                </a:tc>
                <a:tc>
                  <a:txBody>
                    <a:bodyPr/>
                    <a:lstStyle/>
                    <a:p>
                      <a:pPr defTabSz="457200">
                        <a:defRPr sz="1300"/>
                      </a:pPr>
                    </a:p>
                  </a:txBody>
                  <a:tcPr marL="50800" marR="50800" marT="50800" marB="508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tcPr>
                </a:tc>
                <a:tc>
                  <a:txBody>
                    <a:bodyPr/>
                    <a:lstStyle/>
                    <a:p>
                      <a:pPr defTabSz="457200">
                        <a:defRPr sz="1300"/>
                      </a:pPr>
                    </a:p>
                  </a:txBody>
                  <a:tcPr marL="50800" marR="50800" marT="50800" marB="508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tcPr>
                </a:tc>
                <a:tc>
                  <a:txBody>
                    <a:bodyPr/>
                    <a:lstStyle/>
                    <a:p>
                      <a:pPr defTabSz="457200">
                        <a:defRPr sz="1300"/>
                      </a:pPr>
                    </a:p>
                  </a:txBody>
                  <a:tcPr marL="50800" marR="50800" marT="50800" marB="508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tcPr>
                </a:tc>
                <a:tc>
                  <a:txBody>
                    <a:bodyPr/>
                    <a:lstStyle/>
                    <a:p>
                      <a:pPr defTabSz="457200">
                        <a:defRPr sz="1300"/>
                      </a:pPr>
                    </a:p>
                  </a:txBody>
                  <a:tcPr marL="50800" marR="50800" marT="50800" marB="508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tcPr>
                </a:tc>
                <a:tc>
                  <a:txBody>
                    <a:bodyPr/>
                    <a:lstStyle/>
                    <a:p>
                      <a:pPr defTabSz="457200">
                        <a:defRPr sz="1300"/>
                      </a:pPr>
                    </a:p>
                  </a:txBody>
                  <a:tcPr marL="50800" marR="50800" marT="50800" marB="508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tcPr>
                </a:tc>
                <a:tc>
                  <a:txBody>
                    <a:bodyPr/>
                    <a:lstStyle/>
                    <a:p>
                      <a:pPr defTabSz="457200">
                        <a:defRPr sz="1300"/>
                      </a:pPr>
                    </a:p>
                  </a:txBody>
                  <a:tcPr marL="50800" marR="50800" marT="50800" marB="508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tcPr>
                </a:tc>
                <a:tc>
                  <a:txBody>
                    <a:bodyPr/>
                    <a:lstStyle/>
                    <a:p>
                      <a:pPr defTabSz="457200">
                        <a:defRPr sz="1300"/>
                      </a:pPr>
                    </a:p>
                  </a:txBody>
                  <a:tcPr marL="50800" marR="50800" marT="50800" marB="50800" anchor="ctr" anchorCtr="0" horzOverflow="overflow">
                    <a:lnL w="4445">
                      <a:solidFill>
                        <a:srgbClr val="000000"/>
                      </a:solidFill>
                      <a:miter lim="400000"/>
                    </a:lnL>
                    <a:lnR w="25400">
                      <a:solidFill>
                        <a:srgbClr val="000000"/>
                      </a:solidFill>
                      <a:miter lim="400000"/>
                    </a:lnR>
                    <a:lnT w="4445">
                      <a:solidFill>
                        <a:srgbClr val="000000"/>
                      </a:solidFill>
                      <a:miter lim="400000"/>
                    </a:lnT>
                    <a:lnB w="4445">
                      <a:solidFill>
                        <a:srgbClr val="000000"/>
                      </a:solidFill>
                      <a:miter lim="400000"/>
                    </a:lnB>
                  </a:tcPr>
                </a:tc>
                <a:tc>
                  <a:txBody>
                    <a:bodyPr/>
                    <a:lstStyle/>
                    <a:p>
                      <a:pPr defTabSz="457200">
                        <a:defRPr sz="1300"/>
                      </a:pPr>
                    </a:p>
                  </a:txBody>
                  <a:tcPr marL="50800" marR="50800" marT="50800" marB="50800" anchor="ctr" anchorCtr="0" horzOverflow="overflow">
                    <a:lnL w="25400">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tcPr>
                </a:tc>
                <a:tc>
                  <a:txBody>
                    <a:bodyPr/>
                    <a:lstStyle/>
                    <a:p>
                      <a:pPr defTabSz="457200">
                        <a:defRPr sz="1300"/>
                      </a:pPr>
                    </a:p>
                  </a:txBody>
                  <a:tcPr marL="50800" marR="50800" marT="50800" marB="508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tcPr>
                </a:tc>
                <a:tc>
                  <a:txBody>
                    <a:bodyPr/>
                    <a:lstStyle/>
                    <a:p>
                      <a:pPr defTabSz="457200">
                        <a:defRPr sz="1300"/>
                      </a:pPr>
                    </a:p>
                  </a:txBody>
                  <a:tcPr marL="50800" marR="50800" marT="50800" marB="508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tcPr>
                </a:tc>
                <a:tc>
                  <a:txBody>
                    <a:bodyPr/>
                    <a:lstStyle/>
                    <a:p>
                      <a:pPr defTabSz="457200">
                        <a:defRPr sz="1300"/>
                      </a:pPr>
                    </a:p>
                  </a:txBody>
                  <a:tcPr marL="50800" marR="50800" marT="50800" marB="508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tcPr>
                </a:tc>
                <a:tc>
                  <a:txBody>
                    <a:bodyPr/>
                    <a:lstStyle/>
                    <a:p>
                      <a:pPr defTabSz="457200">
                        <a:defRPr sz="1300"/>
                      </a:pPr>
                    </a:p>
                  </a:txBody>
                  <a:tcPr marL="50800" marR="50800" marT="50800" marB="508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tcPr>
                </a:tc>
                <a:tc>
                  <a:txBody>
                    <a:bodyPr/>
                    <a:lstStyle/>
                    <a:p>
                      <a:pPr defTabSz="457200">
                        <a:defRPr sz="1300"/>
                      </a:pPr>
                    </a:p>
                  </a:txBody>
                  <a:tcPr marL="50800" marR="50800" marT="50800" marB="508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tcPr>
                </a:tc>
                <a:tc>
                  <a:txBody>
                    <a:bodyPr/>
                    <a:lstStyle/>
                    <a:p>
                      <a:pPr defTabSz="457200">
                        <a:defRPr sz="1300"/>
                      </a:pPr>
                    </a:p>
                  </a:txBody>
                  <a:tcPr marL="50800" marR="50800" marT="50800" marB="508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tcPr>
                </a:tc>
                <a:tc>
                  <a:txBody>
                    <a:bodyPr/>
                    <a:lstStyle/>
                    <a:p>
                      <a:pPr defTabSz="457200">
                        <a:defRPr sz="1300"/>
                      </a:pPr>
                    </a:p>
                  </a:txBody>
                  <a:tcPr marL="50800" marR="50800" marT="50800" marB="50800" anchor="ctr" anchorCtr="0" horzOverflow="overflow">
                    <a:lnL w="4445">
                      <a:solidFill>
                        <a:srgbClr val="000000"/>
                      </a:solidFill>
                      <a:miter lim="400000"/>
                    </a:lnL>
                    <a:lnR w="25400">
                      <a:solidFill>
                        <a:srgbClr val="000000"/>
                      </a:solidFill>
                      <a:miter lim="400000"/>
                    </a:lnR>
                    <a:lnT w="4445">
                      <a:solidFill>
                        <a:srgbClr val="000000"/>
                      </a:solidFill>
                      <a:miter lim="400000"/>
                    </a:lnT>
                    <a:lnB w="4445">
                      <a:solidFill>
                        <a:srgbClr val="000000"/>
                      </a:solidFill>
                      <a:miter lim="400000"/>
                    </a:lnB>
                  </a:tcPr>
                </a:tc>
              </a:tr>
              <a:tr h="306579">
                <a:tc>
                  <a:txBody>
                    <a:bodyPr/>
                    <a:lstStyle/>
                    <a:p>
                      <a:pPr defTabSz="457200">
                        <a:defRPr b="0"/>
                      </a:pPr>
                      <a:r>
                        <a:rPr b="1" sz="1300"/>
                        <a:t>1.B</a:t>
                      </a:r>
                    </a:p>
                  </a:txBody>
                  <a:tcPr marL="50800" marR="50800" marT="50800" marB="50800" anchor="ctr" anchorCtr="0" horzOverflow="overflow">
                    <a:lnL w="25400">
                      <a:solidFill>
                        <a:srgbClr val="000000"/>
                      </a:solidFill>
                      <a:miter lim="400000"/>
                    </a:lnL>
                    <a:lnR w="25400">
                      <a:solidFill>
                        <a:srgbClr val="000000"/>
                      </a:solidFill>
                      <a:miter lim="400000"/>
                    </a:lnR>
                    <a:lnT w="4445">
                      <a:solidFill>
                        <a:srgbClr val="000000"/>
                      </a:solidFill>
                      <a:miter lim="400000"/>
                    </a:lnT>
                    <a:lnB w="4445">
                      <a:solidFill>
                        <a:srgbClr val="000000"/>
                      </a:solidFill>
                      <a:miter lim="400000"/>
                    </a:lnB>
                  </a:tcPr>
                </a:tc>
                <a:tc>
                  <a:txBody>
                    <a:bodyPr/>
                    <a:lstStyle/>
                    <a:p>
                      <a:pPr defTabSz="457200">
                        <a:defRPr sz="1300"/>
                      </a:pPr>
                    </a:p>
                  </a:txBody>
                  <a:tcPr marL="50800" marR="50800" marT="50800" marB="50800" anchor="ctr" anchorCtr="0" horzOverflow="overflow">
                    <a:lnL w="25400">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tcPr>
                </a:tc>
                <a:tc>
                  <a:txBody>
                    <a:bodyPr/>
                    <a:lstStyle/>
                    <a:p>
                      <a:pPr defTabSz="457200">
                        <a:defRPr sz="1300"/>
                      </a:pPr>
                    </a:p>
                  </a:txBody>
                  <a:tcPr marL="50800" marR="50800" marT="50800" marB="508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tcPr>
                </a:tc>
                <a:tc>
                  <a:txBody>
                    <a:bodyPr/>
                    <a:lstStyle/>
                    <a:p>
                      <a:pPr defTabSz="457200">
                        <a:defRPr sz="1300"/>
                      </a:pPr>
                    </a:p>
                  </a:txBody>
                  <a:tcPr marL="50800" marR="50800" marT="50800" marB="508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tcPr>
                </a:tc>
                <a:tc>
                  <a:txBody>
                    <a:bodyPr/>
                    <a:lstStyle/>
                    <a:p>
                      <a:pPr defTabSz="457200">
                        <a:defRPr sz="1300"/>
                      </a:pPr>
                    </a:p>
                  </a:txBody>
                  <a:tcPr marL="50800" marR="50800" marT="50800" marB="50800" anchor="ctr" anchorCtr="0" horzOverflow="overflow">
                    <a:lnL w="4445">
                      <a:solidFill>
                        <a:srgbClr val="000000"/>
                      </a:solidFill>
                      <a:miter lim="400000"/>
                    </a:lnL>
                    <a:lnR w="25400">
                      <a:solidFill>
                        <a:srgbClr val="000000"/>
                      </a:solidFill>
                      <a:miter lim="400000"/>
                    </a:lnR>
                    <a:lnT w="4445">
                      <a:solidFill>
                        <a:srgbClr val="000000"/>
                      </a:solidFill>
                      <a:miter lim="400000"/>
                    </a:lnT>
                    <a:lnB w="4445">
                      <a:solidFill>
                        <a:srgbClr val="000000"/>
                      </a:solidFill>
                      <a:miter lim="400000"/>
                    </a:lnB>
                  </a:tcPr>
                </a:tc>
                <a:tc>
                  <a:txBody>
                    <a:bodyPr/>
                    <a:lstStyle/>
                    <a:p>
                      <a:pPr defTabSz="457200">
                        <a:defRPr sz="1300"/>
                      </a:pPr>
                    </a:p>
                  </a:txBody>
                  <a:tcPr marL="50800" marR="50800" marT="50800" marB="50800" anchor="ctr" anchorCtr="0" horzOverflow="overflow">
                    <a:lnL w="25400">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tcPr>
                </a:tc>
                <a:tc>
                  <a:txBody>
                    <a:bodyPr/>
                    <a:lstStyle/>
                    <a:p>
                      <a:pPr defTabSz="457200">
                        <a:defRPr sz="1300"/>
                      </a:pPr>
                    </a:p>
                  </a:txBody>
                  <a:tcPr marL="50800" marR="50800" marT="50800" marB="508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tcPr>
                </a:tc>
                <a:tc>
                  <a:txBody>
                    <a:bodyPr/>
                    <a:lstStyle/>
                    <a:p>
                      <a:pPr defTabSz="457200">
                        <a:defRPr sz="1300"/>
                      </a:pPr>
                    </a:p>
                  </a:txBody>
                  <a:tcPr marL="50800" marR="50800" marT="50800" marB="508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solidFill>
                      <a:srgbClr val="929292"/>
                    </a:solidFill>
                  </a:tcPr>
                </a:tc>
                <a:tc>
                  <a:txBody>
                    <a:bodyPr/>
                    <a:lstStyle/>
                    <a:p>
                      <a:pPr defTabSz="457200">
                        <a:defRPr sz="1300"/>
                      </a:pPr>
                    </a:p>
                  </a:txBody>
                  <a:tcPr marL="50800" marR="50800" marT="50800" marB="508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solidFill>
                      <a:srgbClr val="929292"/>
                    </a:solidFill>
                  </a:tcPr>
                </a:tc>
                <a:tc>
                  <a:txBody>
                    <a:bodyPr/>
                    <a:lstStyle/>
                    <a:p>
                      <a:pPr defTabSz="457200">
                        <a:defRPr sz="1300"/>
                      </a:pPr>
                    </a:p>
                  </a:txBody>
                  <a:tcPr marL="50800" marR="50800" marT="50800" marB="508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solidFill>
                      <a:srgbClr val="929292"/>
                    </a:solidFill>
                  </a:tcPr>
                </a:tc>
                <a:tc>
                  <a:txBody>
                    <a:bodyPr/>
                    <a:lstStyle/>
                    <a:p>
                      <a:pPr defTabSz="457200">
                        <a:defRPr sz="1300"/>
                      </a:pPr>
                    </a:p>
                  </a:txBody>
                  <a:tcPr marL="50800" marR="50800" marT="50800" marB="508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solidFill>
                      <a:srgbClr val="929292"/>
                    </a:solidFill>
                  </a:tcPr>
                </a:tc>
                <a:tc>
                  <a:txBody>
                    <a:bodyPr/>
                    <a:lstStyle/>
                    <a:p>
                      <a:pPr defTabSz="457200">
                        <a:defRPr sz="1300"/>
                      </a:pPr>
                    </a:p>
                  </a:txBody>
                  <a:tcPr marL="50800" marR="50800" marT="50800" marB="508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solidFill>
                      <a:srgbClr val="929292"/>
                    </a:solidFill>
                  </a:tcPr>
                </a:tc>
                <a:tc>
                  <a:txBody>
                    <a:bodyPr/>
                    <a:lstStyle/>
                    <a:p>
                      <a:pPr defTabSz="457200">
                        <a:defRPr sz="1300"/>
                      </a:pPr>
                    </a:p>
                  </a:txBody>
                  <a:tcPr marL="50800" marR="50800" marT="50800" marB="508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solidFill>
                      <a:srgbClr val="929292"/>
                    </a:solidFill>
                  </a:tcPr>
                </a:tc>
                <a:tc>
                  <a:txBody>
                    <a:bodyPr/>
                    <a:lstStyle/>
                    <a:p>
                      <a:pPr defTabSz="457200">
                        <a:defRPr sz="1300"/>
                      </a:pPr>
                    </a:p>
                  </a:txBody>
                  <a:tcPr marL="50800" marR="50800" marT="50800" marB="508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solidFill>
                      <a:srgbClr val="929292"/>
                    </a:solidFill>
                  </a:tcPr>
                </a:tc>
                <a:tc>
                  <a:txBody>
                    <a:bodyPr/>
                    <a:lstStyle/>
                    <a:p>
                      <a:pPr defTabSz="457200">
                        <a:defRPr sz="1300"/>
                      </a:pPr>
                    </a:p>
                  </a:txBody>
                  <a:tcPr marL="50800" marR="50800" marT="50800" marB="508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solidFill>
                      <a:srgbClr val="929292"/>
                    </a:solidFill>
                  </a:tcPr>
                </a:tc>
                <a:tc>
                  <a:txBody>
                    <a:bodyPr/>
                    <a:lstStyle/>
                    <a:p>
                      <a:pPr defTabSz="457200">
                        <a:defRPr sz="1300"/>
                      </a:pPr>
                    </a:p>
                  </a:txBody>
                  <a:tcPr marL="50800" marR="50800" marT="50800" marB="508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solidFill>
                      <a:srgbClr val="929292"/>
                    </a:solidFill>
                  </a:tcPr>
                </a:tc>
                <a:tc>
                  <a:txBody>
                    <a:bodyPr/>
                    <a:lstStyle/>
                    <a:p>
                      <a:pPr defTabSz="457200">
                        <a:defRPr sz="1300"/>
                      </a:pPr>
                    </a:p>
                  </a:txBody>
                  <a:tcPr marL="50800" marR="50800" marT="50800" marB="50800" anchor="ctr" anchorCtr="0" horzOverflow="overflow">
                    <a:lnL w="4445">
                      <a:solidFill>
                        <a:srgbClr val="000000"/>
                      </a:solidFill>
                      <a:miter lim="400000"/>
                    </a:lnL>
                    <a:lnR w="25400">
                      <a:solidFill>
                        <a:srgbClr val="000000"/>
                      </a:solidFill>
                      <a:miter lim="400000"/>
                    </a:lnR>
                    <a:lnT w="4445">
                      <a:solidFill>
                        <a:srgbClr val="000000"/>
                      </a:solidFill>
                      <a:miter lim="400000"/>
                    </a:lnT>
                    <a:lnB w="4445">
                      <a:solidFill>
                        <a:srgbClr val="000000"/>
                      </a:solidFill>
                      <a:miter lim="400000"/>
                    </a:lnB>
                    <a:solidFill>
                      <a:srgbClr val="929292"/>
                    </a:solidFill>
                  </a:tcPr>
                </a:tc>
                <a:tc>
                  <a:txBody>
                    <a:bodyPr/>
                    <a:lstStyle/>
                    <a:p>
                      <a:pPr defTabSz="457200">
                        <a:defRPr sz="1300"/>
                      </a:pPr>
                    </a:p>
                  </a:txBody>
                  <a:tcPr marL="50800" marR="50800" marT="50800" marB="50800" anchor="ctr" anchorCtr="0" horzOverflow="overflow">
                    <a:lnL w="25400">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tcPr>
                </a:tc>
                <a:tc>
                  <a:txBody>
                    <a:bodyPr/>
                    <a:lstStyle/>
                    <a:p>
                      <a:pPr defTabSz="457200">
                        <a:defRPr sz="1300"/>
                      </a:pPr>
                    </a:p>
                  </a:txBody>
                  <a:tcPr marL="50800" marR="50800" marT="50800" marB="508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tcPr>
                </a:tc>
                <a:tc>
                  <a:txBody>
                    <a:bodyPr/>
                    <a:lstStyle/>
                    <a:p>
                      <a:pPr defTabSz="457200">
                        <a:defRPr sz="1300"/>
                      </a:pPr>
                    </a:p>
                  </a:txBody>
                  <a:tcPr marL="50800" marR="50800" marT="50800" marB="508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tcPr>
                </a:tc>
                <a:tc>
                  <a:txBody>
                    <a:bodyPr/>
                    <a:lstStyle/>
                    <a:p>
                      <a:pPr defTabSz="457200">
                        <a:defRPr sz="1300"/>
                      </a:pPr>
                    </a:p>
                  </a:txBody>
                  <a:tcPr marL="50800" marR="50800" marT="50800" marB="508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tcPr>
                </a:tc>
                <a:tc>
                  <a:txBody>
                    <a:bodyPr/>
                    <a:lstStyle/>
                    <a:p>
                      <a:pPr defTabSz="457200">
                        <a:defRPr sz="1300"/>
                      </a:pPr>
                    </a:p>
                  </a:txBody>
                  <a:tcPr marL="50800" marR="50800" marT="50800" marB="508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tcPr>
                </a:tc>
                <a:tc>
                  <a:txBody>
                    <a:bodyPr/>
                    <a:lstStyle/>
                    <a:p>
                      <a:pPr defTabSz="457200">
                        <a:defRPr sz="1300"/>
                      </a:pPr>
                    </a:p>
                  </a:txBody>
                  <a:tcPr marL="50800" marR="50800" marT="50800" marB="508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tcPr>
                </a:tc>
                <a:tc>
                  <a:txBody>
                    <a:bodyPr/>
                    <a:lstStyle/>
                    <a:p>
                      <a:pPr defTabSz="457200">
                        <a:defRPr sz="1300"/>
                      </a:pPr>
                    </a:p>
                  </a:txBody>
                  <a:tcPr marL="50800" marR="50800" marT="50800" marB="508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tcPr>
                </a:tc>
                <a:tc>
                  <a:txBody>
                    <a:bodyPr/>
                    <a:lstStyle/>
                    <a:p>
                      <a:pPr defTabSz="457200">
                        <a:defRPr sz="1300"/>
                      </a:pPr>
                    </a:p>
                  </a:txBody>
                  <a:tcPr marL="50800" marR="50800" marT="50800" marB="508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tcPr>
                </a:tc>
                <a:tc>
                  <a:txBody>
                    <a:bodyPr/>
                    <a:lstStyle/>
                    <a:p>
                      <a:pPr defTabSz="457200">
                        <a:defRPr sz="1300"/>
                      </a:pPr>
                    </a:p>
                  </a:txBody>
                  <a:tcPr marL="50800" marR="50800" marT="50800" marB="508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tcPr>
                </a:tc>
                <a:tc>
                  <a:txBody>
                    <a:bodyPr/>
                    <a:lstStyle/>
                    <a:p>
                      <a:pPr defTabSz="457200">
                        <a:defRPr sz="1300"/>
                      </a:pPr>
                    </a:p>
                  </a:txBody>
                  <a:tcPr marL="50800" marR="50800" marT="50800" marB="508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tcPr>
                </a:tc>
                <a:tc>
                  <a:txBody>
                    <a:bodyPr/>
                    <a:lstStyle/>
                    <a:p>
                      <a:pPr defTabSz="457200">
                        <a:defRPr sz="1300"/>
                      </a:pPr>
                    </a:p>
                  </a:txBody>
                  <a:tcPr marL="50800" marR="50800" marT="50800" marB="508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tcPr>
                </a:tc>
                <a:tc>
                  <a:txBody>
                    <a:bodyPr/>
                    <a:lstStyle/>
                    <a:p>
                      <a:pPr defTabSz="457200">
                        <a:defRPr sz="1300"/>
                      </a:pPr>
                    </a:p>
                  </a:txBody>
                  <a:tcPr marL="50800" marR="50800" marT="50800" marB="50800" anchor="ctr" anchorCtr="0" horzOverflow="overflow">
                    <a:lnL w="4445">
                      <a:solidFill>
                        <a:srgbClr val="000000"/>
                      </a:solidFill>
                      <a:miter lim="400000"/>
                    </a:lnL>
                    <a:lnR w="25400">
                      <a:solidFill>
                        <a:srgbClr val="000000"/>
                      </a:solidFill>
                      <a:miter lim="400000"/>
                    </a:lnR>
                    <a:lnT w="4445">
                      <a:solidFill>
                        <a:srgbClr val="000000"/>
                      </a:solidFill>
                      <a:miter lim="400000"/>
                    </a:lnT>
                    <a:lnB w="4445">
                      <a:solidFill>
                        <a:srgbClr val="000000"/>
                      </a:solidFill>
                      <a:miter lim="400000"/>
                    </a:lnB>
                  </a:tcPr>
                </a:tc>
                <a:tc>
                  <a:txBody>
                    <a:bodyPr/>
                    <a:lstStyle/>
                    <a:p>
                      <a:pPr defTabSz="457200">
                        <a:defRPr sz="1300"/>
                      </a:pPr>
                    </a:p>
                  </a:txBody>
                  <a:tcPr marL="50800" marR="50800" marT="50800" marB="50800" anchor="ctr" anchorCtr="0" horzOverflow="overflow">
                    <a:lnL w="25400">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tcPr>
                </a:tc>
                <a:tc>
                  <a:txBody>
                    <a:bodyPr/>
                    <a:lstStyle/>
                    <a:p>
                      <a:pPr defTabSz="457200">
                        <a:defRPr sz="1300"/>
                      </a:pPr>
                    </a:p>
                  </a:txBody>
                  <a:tcPr marL="50800" marR="50800" marT="50800" marB="508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tcPr>
                </a:tc>
                <a:tc>
                  <a:txBody>
                    <a:bodyPr/>
                    <a:lstStyle/>
                    <a:p>
                      <a:pPr defTabSz="457200">
                        <a:defRPr sz="1300"/>
                      </a:pPr>
                    </a:p>
                  </a:txBody>
                  <a:tcPr marL="50800" marR="50800" marT="50800" marB="508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tcPr>
                </a:tc>
                <a:tc>
                  <a:txBody>
                    <a:bodyPr/>
                    <a:lstStyle/>
                    <a:p>
                      <a:pPr defTabSz="457200">
                        <a:defRPr sz="1300"/>
                      </a:pPr>
                    </a:p>
                  </a:txBody>
                  <a:tcPr marL="50800" marR="50800" marT="50800" marB="508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tcPr>
                </a:tc>
                <a:tc>
                  <a:txBody>
                    <a:bodyPr/>
                    <a:lstStyle/>
                    <a:p>
                      <a:pPr defTabSz="457200">
                        <a:defRPr sz="1300"/>
                      </a:pPr>
                    </a:p>
                  </a:txBody>
                  <a:tcPr marL="50800" marR="50800" marT="50800" marB="508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tcPr>
                </a:tc>
                <a:tc>
                  <a:txBody>
                    <a:bodyPr/>
                    <a:lstStyle/>
                    <a:p>
                      <a:pPr defTabSz="457200">
                        <a:defRPr sz="1300"/>
                      </a:pPr>
                    </a:p>
                  </a:txBody>
                  <a:tcPr marL="50800" marR="50800" marT="50800" marB="508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tcPr>
                </a:tc>
                <a:tc>
                  <a:txBody>
                    <a:bodyPr/>
                    <a:lstStyle/>
                    <a:p>
                      <a:pPr defTabSz="457200">
                        <a:defRPr sz="1300"/>
                      </a:pPr>
                    </a:p>
                  </a:txBody>
                  <a:tcPr marL="50800" marR="50800" marT="50800" marB="508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tcPr>
                </a:tc>
                <a:tc>
                  <a:txBody>
                    <a:bodyPr/>
                    <a:lstStyle/>
                    <a:p>
                      <a:pPr defTabSz="457200">
                        <a:defRPr sz="1300"/>
                      </a:pPr>
                    </a:p>
                  </a:txBody>
                  <a:tcPr marL="50800" marR="50800" marT="50800" marB="508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tcPr>
                </a:tc>
                <a:tc>
                  <a:txBody>
                    <a:bodyPr/>
                    <a:lstStyle/>
                    <a:p>
                      <a:pPr defTabSz="457200">
                        <a:defRPr sz="1300"/>
                      </a:pPr>
                    </a:p>
                  </a:txBody>
                  <a:tcPr marL="50800" marR="50800" marT="50800" marB="508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tcPr>
                </a:tc>
                <a:tc>
                  <a:txBody>
                    <a:bodyPr/>
                    <a:lstStyle/>
                    <a:p>
                      <a:pPr defTabSz="457200">
                        <a:defRPr sz="1300"/>
                      </a:pPr>
                    </a:p>
                  </a:txBody>
                  <a:tcPr marL="50800" marR="50800" marT="50800" marB="508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tcPr>
                </a:tc>
                <a:tc>
                  <a:txBody>
                    <a:bodyPr/>
                    <a:lstStyle/>
                    <a:p>
                      <a:pPr defTabSz="457200">
                        <a:defRPr sz="1300"/>
                      </a:pPr>
                    </a:p>
                  </a:txBody>
                  <a:tcPr marL="50800" marR="50800" marT="50800" marB="508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tcPr>
                </a:tc>
                <a:tc>
                  <a:txBody>
                    <a:bodyPr/>
                    <a:lstStyle/>
                    <a:p>
                      <a:pPr defTabSz="457200">
                        <a:defRPr sz="1300"/>
                      </a:pPr>
                    </a:p>
                  </a:txBody>
                  <a:tcPr marL="50800" marR="50800" marT="50800" marB="50800" anchor="ctr" anchorCtr="0" horzOverflow="overflow">
                    <a:lnL w="4445">
                      <a:solidFill>
                        <a:srgbClr val="000000"/>
                      </a:solidFill>
                      <a:miter lim="400000"/>
                    </a:lnL>
                    <a:lnR w="25400">
                      <a:solidFill>
                        <a:srgbClr val="000000"/>
                      </a:solidFill>
                      <a:miter lim="400000"/>
                    </a:lnR>
                    <a:lnT w="4445">
                      <a:solidFill>
                        <a:srgbClr val="000000"/>
                      </a:solidFill>
                      <a:miter lim="400000"/>
                    </a:lnT>
                    <a:lnB w="4445">
                      <a:solidFill>
                        <a:srgbClr val="000000"/>
                      </a:solidFill>
                      <a:miter lim="400000"/>
                    </a:lnB>
                  </a:tcPr>
                </a:tc>
                <a:tc>
                  <a:txBody>
                    <a:bodyPr/>
                    <a:lstStyle/>
                    <a:p>
                      <a:pPr defTabSz="457200">
                        <a:defRPr sz="1300"/>
                      </a:pPr>
                    </a:p>
                  </a:txBody>
                  <a:tcPr marL="50800" marR="50800" marT="50800" marB="50800" anchor="ctr" anchorCtr="0" horzOverflow="overflow">
                    <a:lnL w="25400">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tcPr>
                </a:tc>
                <a:tc>
                  <a:txBody>
                    <a:bodyPr/>
                    <a:lstStyle/>
                    <a:p>
                      <a:pPr defTabSz="457200">
                        <a:defRPr sz="1300"/>
                      </a:pPr>
                    </a:p>
                  </a:txBody>
                  <a:tcPr marL="50800" marR="50800" marT="50800" marB="508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tcPr>
                </a:tc>
                <a:tc>
                  <a:txBody>
                    <a:bodyPr/>
                    <a:lstStyle/>
                    <a:p>
                      <a:pPr defTabSz="457200">
                        <a:defRPr sz="1300"/>
                      </a:pPr>
                    </a:p>
                  </a:txBody>
                  <a:tcPr marL="50800" marR="50800" marT="50800" marB="508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tcPr>
                </a:tc>
                <a:tc>
                  <a:txBody>
                    <a:bodyPr/>
                    <a:lstStyle/>
                    <a:p>
                      <a:pPr defTabSz="457200">
                        <a:defRPr sz="1300"/>
                      </a:pPr>
                    </a:p>
                  </a:txBody>
                  <a:tcPr marL="50800" marR="50800" marT="50800" marB="508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tcPr>
                </a:tc>
                <a:tc>
                  <a:txBody>
                    <a:bodyPr/>
                    <a:lstStyle/>
                    <a:p>
                      <a:pPr defTabSz="457200">
                        <a:defRPr sz="1300"/>
                      </a:pPr>
                    </a:p>
                  </a:txBody>
                  <a:tcPr marL="50800" marR="50800" marT="50800" marB="508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tcPr>
                </a:tc>
                <a:tc>
                  <a:txBody>
                    <a:bodyPr/>
                    <a:lstStyle/>
                    <a:p>
                      <a:pPr defTabSz="457200">
                        <a:defRPr sz="1300"/>
                      </a:pPr>
                    </a:p>
                  </a:txBody>
                  <a:tcPr marL="50800" marR="50800" marT="50800" marB="508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tcPr>
                </a:tc>
                <a:tc>
                  <a:txBody>
                    <a:bodyPr/>
                    <a:lstStyle/>
                    <a:p>
                      <a:pPr defTabSz="457200">
                        <a:defRPr sz="1300"/>
                      </a:pPr>
                    </a:p>
                  </a:txBody>
                  <a:tcPr marL="50800" marR="50800" marT="50800" marB="508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tcPr>
                </a:tc>
                <a:tc>
                  <a:txBody>
                    <a:bodyPr/>
                    <a:lstStyle/>
                    <a:p>
                      <a:pPr defTabSz="457200">
                        <a:defRPr sz="1300"/>
                      </a:pPr>
                    </a:p>
                  </a:txBody>
                  <a:tcPr marL="50800" marR="50800" marT="50800" marB="50800" anchor="ctr" anchorCtr="0" horzOverflow="overflow">
                    <a:lnL w="4445">
                      <a:solidFill>
                        <a:srgbClr val="000000"/>
                      </a:solidFill>
                      <a:miter lim="400000"/>
                    </a:lnL>
                    <a:lnR w="25400">
                      <a:solidFill>
                        <a:srgbClr val="000000"/>
                      </a:solidFill>
                      <a:miter lim="400000"/>
                    </a:lnR>
                    <a:lnT w="4445">
                      <a:solidFill>
                        <a:srgbClr val="000000"/>
                      </a:solidFill>
                      <a:miter lim="400000"/>
                    </a:lnT>
                    <a:lnB w="4445">
                      <a:solidFill>
                        <a:srgbClr val="000000"/>
                      </a:solidFill>
                      <a:miter lim="400000"/>
                    </a:lnB>
                  </a:tcPr>
                </a:tc>
              </a:tr>
              <a:tr h="306579">
                <a:tc>
                  <a:txBody>
                    <a:bodyPr/>
                    <a:lstStyle/>
                    <a:p>
                      <a:pPr defTabSz="457200">
                        <a:defRPr b="0"/>
                      </a:pPr>
                      <a:r>
                        <a:rPr b="1" sz="1300"/>
                        <a:t>1.C</a:t>
                      </a:r>
                    </a:p>
                  </a:txBody>
                  <a:tcPr marL="50800" marR="50800" marT="50800" marB="50800" anchor="ctr" anchorCtr="0" horzOverflow="overflow">
                    <a:lnL w="25400">
                      <a:solidFill>
                        <a:srgbClr val="000000"/>
                      </a:solidFill>
                      <a:miter lim="400000"/>
                    </a:lnL>
                    <a:lnR w="25400">
                      <a:solidFill>
                        <a:srgbClr val="000000"/>
                      </a:solidFill>
                      <a:miter lim="400000"/>
                    </a:lnR>
                    <a:lnT w="4445">
                      <a:solidFill>
                        <a:srgbClr val="000000"/>
                      </a:solidFill>
                      <a:miter lim="400000"/>
                    </a:lnT>
                    <a:lnB w="4445">
                      <a:solidFill>
                        <a:srgbClr val="000000"/>
                      </a:solidFill>
                      <a:miter lim="400000"/>
                    </a:lnB>
                  </a:tcPr>
                </a:tc>
                <a:tc>
                  <a:txBody>
                    <a:bodyPr/>
                    <a:lstStyle/>
                    <a:p>
                      <a:pPr defTabSz="457200">
                        <a:defRPr sz="1300"/>
                      </a:pPr>
                    </a:p>
                  </a:txBody>
                  <a:tcPr marL="50800" marR="50800" marT="50800" marB="50800" anchor="ctr" anchorCtr="0" horzOverflow="overflow">
                    <a:lnL w="25400">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tcPr>
                </a:tc>
                <a:tc>
                  <a:txBody>
                    <a:bodyPr/>
                    <a:lstStyle/>
                    <a:p>
                      <a:pPr defTabSz="457200">
                        <a:defRPr sz="1300"/>
                      </a:pPr>
                    </a:p>
                  </a:txBody>
                  <a:tcPr marL="50800" marR="50800" marT="50800" marB="508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tcPr>
                </a:tc>
                <a:tc>
                  <a:txBody>
                    <a:bodyPr/>
                    <a:lstStyle/>
                    <a:p>
                      <a:pPr defTabSz="457200">
                        <a:defRPr sz="1300"/>
                      </a:pPr>
                    </a:p>
                  </a:txBody>
                  <a:tcPr marL="50800" marR="50800" marT="50800" marB="508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tcPr>
                </a:tc>
                <a:tc>
                  <a:txBody>
                    <a:bodyPr/>
                    <a:lstStyle/>
                    <a:p>
                      <a:pPr defTabSz="457200">
                        <a:defRPr sz="1300"/>
                      </a:pPr>
                    </a:p>
                  </a:txBody>
                  <a:tcPr marL="50800" marR="50800" marT="50800" marB="50800" anchor="ctr" anchorCtr="0" horzOverflow="overflow">
                    <a:lnL w="4445">
                      <a:solidFill>
                        <a:srgbClr val="000000"/>
                      </a:solidFill>
                      <a:miter lim="400000"/>
                    </a:lnL>
                    <a:lnR w="25400">
                      <a:solidFill>
                        <a:srgbClr val="000000"/>
                      </a:solidFill>
                      <a:miter lim="400000"/>
                    </a:lnR>
                    <a:lnT w="4445">
                      <a:solidFill>
                        <a:srgbClr val="000000"/>
                      </a:solidFill>
                      <a:miter lim="400000"/>
                    </a:lnT>
                    <a:lnB w="4445">
                      <a:solidFill>
                        <a:srgbClr val="000000"/>
                      </a:solidFill>
                      <a:miter lim="400000"/>
                    </a:lnB>
                  </a:tcPr>
                </a:tc>
                <a:tc>
                  <a:txBody>
                    <a:bodyPr/>
                    <a:lstStyle/>
                    <a:p>
                      <a:pPr defTabSz="457200">
                        <a:defRPr sz="1300"/>
                      </a:pPr>
                    </a:p>
                  </a:txBody>
                  <a:tcPr marL="50800" marR="50800" marT="50800" marB="50800" anchor="ctr" anchorCtr="0" horzOverflow="overflow">
                    <a:lnL w="25400">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tcPr>
                </a:tc>
                <a:tc>
                  <a:txBody>
                    <a:bodyPr/>
                    <a:lstStyle/>
                    <a:p>
                      <a:pPr defTabSz="457200">
                        <a:defRPr sz="1300"/>
                      </a:pPr>
                    </a:p>
                  </a:txBody>
                  <a:tcPr marL="50800" marR="50800" marT="50800" marB="508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tcPr>
                </a:tc>
                <a:tc>
                  <a:txBody>
                    <a:bodyPr/>
                    <a:lstStyle/>
                    <a:p>
                      <a:pPr defTabSz="457200">
                        <a:defRPr sz="1300"/>
                      </a:pPr>
                    </a:p>
                  </a:txBody>
                  <a:tcPr marL="50800" marR="50800" marT="50800" marB="508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tcPr>
                </a:tc>
                <a:tc>
                  <a:txBody>
                    <a:bodyPr/>
                    <a:lstStyle/>
                    <a:p>
                      <a:pPr defTabSz="457200">
                        <a:defRPr sz="1300"/>
                      </a:pPr>
                    </a:p>
                  </a:txBody>
                  <a:tcPr marL="50800" marR="50800" marT="50800" marB="508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tcPr>
                </a:tc>
                <a:tc>
                  <a:txBody>
                    <a:bodyPr/>
                    <a:lstStyle/>
                    <a:p>
                      <a:pPr defTabSz="457200">
                        <a:defRPr sz="1300"/>
                      </a:pPr>
                    </a:p>
                  </a:txBody>
                  <a:tcPr marL="50800" marR="50800" marT="50800" marB="508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tcPr>
                </a:tc>
                <a:tc>
                  <a:txBody>
                    <a:bodyPr/>
                    <a:lstStyle/>
                    <a:p>
                      <a:pPr defTabSz="457200">
                        <a:defRPr sz="1300"/>
                      </a:pPr>
                    </a:p>
                  </a:txBody>
                  <a:tcPr marL="50800" marR="50800" marT="50800" marB="508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tcPr>
                </a:tc>
                <a:tc>
                  <a:txBody>
                    <a:bodyPr/>
                    <a:lstStyle/>
                    <a:p>
                      <a:pPr defTabSz="457200">
                        <a:defRPr sz="1300"/>
                      </a:pPr>
                    </a:p>
                  </a:txBody>
                  <a:tcPr marL="50800" marR="50800" marT="50800" marB="508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tcPr>
                </a:tc>
                <a:tc>
                  <a:txBody>
                    <a:bodyPr/>
                    <a:lstStyle/>
                    <a:p>
                      <a:pPr defTabSz="457200">
                        <a:defRPr sz="1300"/>
                      </a:pPr>
                    </a:p>
                  </a:txBody>
                  <a:tcPr marL="50800" marR="50800" marT="50800" marB="508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tcPr>
                </a:tc>
                <a:tc>
                  <a:txBody>
                    <a:bodyPr/>
                    <a:lstStyle/>
                    <a:p>
                      <a:pPr defTabSz="457200">
                        <a:defRPr sz="1300"/>
                      </a:pPr>
                    </a:p>
                  </a:txBody>
                  <a:tcPr marL="50800" marR="50800" marT="50800" marB="508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tcPr>
                </a:tc>
                <a:tc>
                  <a:txBody>
                    <a:bodyPr/>
                    <a:lstStyle/>
                    <a:p>
                      <a:pPr defTabSz="457200">
                        <a:defRPr sz="1300"/>
                      </a:pPr>
                    </a:p>
                  </a:txBody>
                  <a:tcPr marL="50800" marR="50800" marT="50800" marB="508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tcPr>
                </a:tc>
                <a:tc>
                  <a:txBody>
                    <a:bodyPr/>
                    <a:lstStyle/>
                    <a:p>
                      <a:pPr defTabSz="457200">
                        <a:defRPr sz="1300"/>
                      </a:pPr>
                    </a:p>
                  </a:txBody>
                  <a:tcPr marL="50800" marR="50800" marT="50800" marB="508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tcPr>
                </a:tc>
                <a:tc>
                  <a:txBody>
                    <a:bodyPr/>
                    <a:lstStyle/>
                    <a:p>
                      <a:pPr defTabSz="457200">
                        <a:defRPr sz="1300"/>
                      </a:pPr>
                    </a:p>
                  </a:txBody>
                  <a:tcPr marL="50800" marR="50800" marT="50800" marB="50800" anchor="ctr" anchorCtr="0" horzOverflow="overflow">
                    <a:lnL w="4445">
                      <a:solidFill>
                        <a:srgbClr val="000000"/>
                      </a:solidFill>
                      <a:miter lim="400000"/>
                    </a:lnL>
                    <a:lnR w="25400">
                      <a:solidFill>
                        <a:srgbClr val="000000"/>
                      </a:solidFill>
                      <a:miter lim="400000"/>
                    </a:lnR>
                    <a:lnT w="4445">
                      <a:solidFill>
                        <a:srgbClr val="000000"/>
                      </a:solidFill>
                      <a:miter lim="400000"/>
                    </a:lnT>
                    <a:lnB w="4445">
                      <a:solidFill>
                        <a:srgbClr val="000000"/>
                      </a:solidFill>
                      <a:miter lim="400000"/>
                    </a:lnB>
                  </a:tcPr>
                </a:tc>
                <a:tc>
                  <a:txBody>
                    <a:bodyPr/>
                    <a:lstStyle/>
                    <a:p>
                      <a:pPr defTabSz="457200">
                        <a:defRPr sz="1300"/>
                      </a:pPr>
                    </a:p>
                  </a:txBody>
                  <a:tcPr marL="50800" marR="50800" marT="50800" marB="50800" anchor="ctr" anchorCtr="0" horzOverflow="overflow">
                    <a:lnL w="25400">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solidFill>
                      <a:srgbClr val="929292"/>
                    </a:solidFill>
                  </a:tcPr>
                </a:tc>
                <a:tc>
                  <a:txBody>
                    <a:bodyPr/>
                    <a:lstStyle/>
                    <a:p>
                      <a:pPr defTabSz="457200">
                        <a:defRPr sz="1300"/>
                      </a:pPr>
                    </a:p>
                  </a:txBody>
                  <a:tcPr marL="50800" marR="50800" marT="50800" marB="508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solidFill>
                      <a:srgbClr val="929292"/>
                    </a:solidFill>
                  </a:tcPr>
                </a:tc>
                <a:tc>
                  <a:txBody>
                    <a:bodyPr/>
                    <a:lstStyle/>
                    <a:p>
                      <a:pPr defTabSz="457200">
                        <a:defRPr sz="1300"/>
                      </a:pPr>
                    </a:p>
                  </a:txBody>
                  <a:tcPr marL="50800" marR="50800" marT="50800" marB="508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solidFill>
                      <a:srgbClr val="929292"/>
                    </a:solidFill>
                  </a:tcPr>
                </a:tc>
                <a:tc>
                  <a:txBody>
                    <a:bodyPr/>
                    <a:lstStyle/>
                    <a:p>
                      <a:pPr defTabSz="457200">
                        <a:defRPr sz="1300"/>
                      </a:pPr>
                    </a:p>
                  </a:txBody>
                  <a:tcPr marL="50800" marR="50800" marT="50800" marB="508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solidFill>
                      <a:srgbClr val="929292"/>
                    </a:solidFill>
                  </a:tcPr>
                </a:tc>
                <a:tc>
                  <a:txBody>
                    <a:bodyPr/>
                    <a:lstStyle/>
                    <a:p>
                      <a:pPr defTabSz="457200">
                        <a:defRPr sz="1300"/>
                      </a:pPr>
                    </a:p>
                  </a:txBody>
                  <a:tcPr marL="50800" marR="50800" marT="50800" marB="508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solidFill>
                      <a:srgbClr val="929292"/>
                    </a:solidFill>
                  </a:tcPr>
                </a:tc>
                <a:tc>
                  <a:txBody>
                    <a:bodyPr/>
                    <a:lstStyle/>
                    <a:p>
                      <a:pPr defTabSz="457200">
                        <a:defRPr sz="1300"/>
                      </a:pPr>
                    </a:p>
                  </a:txBody>
                  <a:tcPr marL="50800" marR="50800" marT="50800" marB="508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solidFill>
                      <a:srgbClr val="929292"/>
                    </a:solidFill>
                  </a:tcPr>
                </a:tc>
                <a:tc>
                  <a:txBody>
                    <a:bodyPr/>
                    <a:lstStyle/>
                    <a:p>
                      <a:pPr defTabSz="457200">
                        <a:defRPr b="1" sz="1400"/>
                      </a:pPr>
                    </a:p>
                  </a:txBody>
                  <a:tcPr marL="50800" marR="50800" marT="50800" marB="508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solidFill>
                      <a:srgbClr val="929292"/>
                    </a:solidFill>
                  </a:tcPr>
                </a:tc>
                <a:tc>
                  <a:txBody>
                    <a:bodyPr/>
                    <a:lstStyle/>
                    <a:p>
                      <a:pPr defTabSz="457200"/>
                      <a:r>
                        <a:rPr b="1" sz="1400"/>
                        <a:t>*</a:t>
                      </a:r>
                    </a:p>
                  </a:txBody>
                  <a:tcPr marL="50800" marR="50800" marT="50800" marB="508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solidFill>
                      <a:srgbClr val="929292"/>
                    </a:solidFill>
                  </a:tcPr>
                </a:tc>
                <a:tc>
                  <a:txBody>
                    <a:bodyPr/>
                    <a:lstStyle/>
                    <a:p>
                      <a:pPr defTabSz="457200">
                        <a:defRPr b="1" sz="1400"/>
                      </a:pPr>
                    </a:p>
                  </a:txBody>
                  <a:tcPr marL="50800" marR="50800" marT="50800" marB="508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solidFill>
                      <a:srgbClr val="929292"/>
                    </a:solidFill>
                  </a:tcPr>
                </a:tc>
                <a:tc>
                  <a:txBody>
                    <a:bodyPr/>
                    <a:lstStyle/>
                    <a:p>
                      <a:pPr defTabSz="457200">
                        <a:defRPr b="1" sz="1400"/>
                      </a:pPr>
                    </a:p>
                  </a:txBody>
                  <a:tcPr marL="50800" marR="50800" marT="50800" marB="508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solidFill>
                      <a:srgbClr val="929292"/>
                    </a:solidFill>
                  </a:tcPr>
                </a:tc>
                <a:tc>
                  <a:txBody>
                    <a:bodyPr/>
                    <a:lstStyle/>
                    <a:p>
                      <a:pPr defTabSz="457200">
                        <a:defRPr b="1" sz="1400"/>
                      </a:pPr>
                    </a:p>
                  </a:txBody>
                  <a:tcPr marL="50800" marR="50800" marT="50800" marB="508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solidFill>
                      <a:srgbClr val="929292"/>
                    </a:solidFill>
                  </a:tcPr>
                </a:tc>
                <a:tc>
                  <a:txBody>
                    <a:bodyPr/>
                    <a:lstStyle/>
                    <a:p>
                      <a:pPr defTabSz="457200">
                        <a:defRPr b="1" sz="1400"/>
                      </a:pPr>
                    </a:p>
                  </a:txBody>
                  <a:tcPr marL="50800" marR="50800" marT="50800" marB="50800" anchor="ctr" anchorCtr="0" horzOverflow="overflow">
                    <a:lnL w="4445">
                      <a:solidFill>
                        <a:srgbClr val="000000"/>
                      </a:solidFill>
                      <a:miter lim="400000"/>
                    </a:lnL>
                    <a:lnR w="25400">
                      <a:solidFill>
                        <a:srgbClr val="000000"/>
                      </a:solidFill>
                      <a:miter lim="400000"/>
                    </a:lnR>
                    <a:lnT w="4445">
                      <a:solidFill>
                        <a:srgbClr val="000000"/>
                      </a:solidFill>
                      <a:miter lim="400000"/>
                    </a:lnT>
                    <a:lnB w="4445">
                      <a:solidFill>
                        <a:srgbClr val="000000"/>
                      </a:solidFill>
                      <a:miter lim="400000"/>
                    </a:lnB>
                    <a:solidFill>
                      <a:srgbClr val="929292"/>
                    </a:solidFill>
                  </a:tcPr>
                </a:tc>
                <a:tc>
                  <a:txBody>
                    <a:bodyPr/>
                    <a:lstStyle/>
                    <a:p>
                      <a:pPr defTabSz="457200">
                        <a:defRPr b="1" sz="1400"/>
                      </a:pPr>
                    </a:p>
                  </a:txBody>
                  <a:tcPr marL="50800" marR="50800" marT="50800" marB="50800" anchor="ctr" anchorCtr="0" horzOverflow="overflow">
                    <a:lnL w="25400">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solidFill>
                      <a:srgbClr val="929292"/>
                    </a:solidFill>
                  </a:tcPr>
                </a:tc>
                <a:tc>
                  <a:txBody>
                    <a:bodyPr/>
                    <a:lstStyle/>
                    <a:p>
                      <a:pPr defTabSz="457200">
                        <a:defRPr b="1" sz="1400"/>
                      </a:pPr>
                    </a:p>
                  </a:txBody>
                  <a:tcPr marL="50800" marR="50800" marT="50800" marB="508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tcPr>
                </a:tc>
                <a:tc>
                  <a:txBody>
                    <a:bodyPr/>
                    <a:lstStyle/>
                    <a:p>
                      <a:pPr defTabSz="457200">
                        <a:defRPr b="1" sz="1400"/>
                      </a:pPr>
                    </a:p>
                  </a:txBody>
                  <a:tcPr marL="50800" marR="50800" marT="50800" marB="508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tcPr>
                </a:tc>
                <a:tc>
                  <a:txBody>
                    <a:bodyPr/>
                    <a:lstStyle/>
                    <a:p>
                      <a:pPr defTabSz="457200">
                        <a:defRPr b="1" sz="1400"/>
                      </a:pPr>
                    </a:p>
                  </a:txBody>
                  <a:tcPr marL="50800" marR="50800" marT="50800" marB="508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tcPr>
                </a:tc>
                <a:tc>
                  <a:txBody>
                    <a:bodyPr/>
                    <a:lstStyle/>
                    <a:p>
                      <a:pPr defTabSz="457200">
                        <a:defRPr b="1" sz="1400"/>
                      </a:pPr>
                    </a:p>
                  </a:txBody>
                  <a:tcPr marL="50800" marR="50800" marT="50800" marB="508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tcPr>
                </a:tc>
                <a:tc>
                  <a:txBody>
                    <a:bodyPr/>
                    <a:lstStyle/>
                    <a:p>
                      <a:pPr defTabSz="457200">
                        <a:defRPr b="1" sz="1400"/>
                      </a:pPr>
                    </a:p>
                  </a:txBody>
                  <a:tcPr marL="50800" marR="50800" marT="50800" marB="508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tcPr>
                </a:tc>
                <a:tc>
                  <a:txBody>
                    <a:bodyPr/>
                    <a:lstStyle/>
                    <a:p>
                      <a:pPr defTabSz="457200">
                        <a:defRPr b="1" sz="1400"/>
                      </a:pPr>
                    </a:p>
                  </a:txBody>
                  <a:tcPr marL="50800" marR="50800" marT="50800" marB="508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tcPr>
                </a:tc>
                <a:tc>
                  <a:txBody>
                    <a:bodyPr/>
                    <a:lstStyle/>
                    <a:p>
                      <a:pPr defTabSz="457200">
                        <a:defRPr sz="1300"/>
                      </a:pPr>
                    </a:p>
                  </a:txBody>
                  <a:tcPr marL="50800" marR="50800" marT="50800" marB="508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tcPr>
                </a:tc>
                <a:tc>
                  <a:txBody>
                    <a:bodyPr/>
                    <a:lstStyle/>
                    <a:p>
                      <a:pPr defTabSz="457200">
                        <a:defRPr sz="1300"/>
                      </a:pPr>
                    </a:p>
                  </a:txBody>
                  <a:tcPr marL="50800" marR="50800" marT="50800" marB="508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tcPr>
                </a:tc>
                <a:tc>
                  <a:txBody>
                    <a:bodyPr/>
                    <a:lstStyle/>
                    <a:p>
                      <a:pPr defTabSz="457200">
                        <a:defRPr sz="1300"/>
                      </a:pPr>
                    </a:p>
                  </a:txBody>
                  <a:tcPr marL="50800" marR="50800" marT="50800" marB="508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tcPr>
                </a:tc>
                <a:tc>
                  <a:txBody>
                    <a:bodyPr/>
                    <a:lstStyle/>
                    <a:p>
                      <a:pPr defTabSz="457200">
                        <a:defRPr sz="1300"/>
                      </a:pPr>
                    </a:p>
                  </a:txBody>
                  <a:tcPr marL="50800" marR="50800" marT="50800" marB="508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tcPr>
                </a:tc>
                <a:tc>
                  <a:txBody>
                    <a:bodyPr/>
                    <a:lstStyle/>
                    <a:p>
                      <a:pPr defTabSz="457200">
                        <a:defRPr sz="1300"/>
                      </a:pPr>
                    </a:p>
                  </a:txBody>
                  <a:tcPr marL="50800" marR="50800" marT="50800" marB="50800" anchor="ctr" anchorCtr="0" horzOverflow="overflow">
                    <a:lnL w="4445">
                      <a:solidFill>
                        <a:srgbClr val="000000"/>
                      </a:solidFill>
                      <a:miter lim="400000"/>
                    </a:lnL>
                    <a:lnR w="25400">
                      <a:solidFill>
                        <a:srgbClr val="000000"/>
                      </a:solidFill>
                      <a:miter lim="400000"/>
                    </a:lnR>
                    <a:lnT w="4445">
                      <a:solidFill>
                        <a:srgbClr val="000000"/>
                      </a:solidFill>
                      <a:miter lim="400000"/>
                    </a:lnT>
                    <a:lnB w="4445">
                      <a:solidFill>
                        <a:srgbClr val="000000"/>
                      </a:solidFill>
                      <a:miter lim="400000"/>
                    </a:lnB>
                  </a:tcPr>
                </a:tc>
                <a:tc>
                  <a:txBody>
                    <a:bodyPr/>
                    <a:lstStyle/>
                    <a:p>
                      <a:pPr defTabSz="457200">
                        <a:defRPr sz="1300"/>
                      </a:pPr>
                    </a:p>
                  </a:txBody>
                  <a:tcPr marL="50800" marR="50800" marT="50800" marB="50800" anchor="ctr" anchorCtr="0" horzOverflow="overflow">
                    <a:lnL w="25400">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tcPr>
                </a:tc>
                <a:tc>
                  <a:txBody>
                    <a:bodyPr/>
                    <a:lstStyle/>
                    <a:p>
                      <a:pPr defTabSz="457200">
                        <a:defRPr sz="1300"/>
                      </a:pPr>
                    </a:p>
                  </a:txBody>
                  <a:tcPr marL="50800" marR="50800" marT="50800" marB="508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tcPr>
                </a:tc>
                <a:tc>
                  <a:txBody>
                    <a:bodyPr/>
                    <a:lstStyle/>
                    <a:p>
                      <a:pPr defTabSz="457200">
                        <a:defRPr sz="1300"/>
                      </a:pPr>
                    </a:p>
                  </a:txBody>
                  <a:tcPr marL="50800" marR="50800" marT="50800" marB="508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tcPr>
                </a:tc>
                <a:tc>
                  <a:txBody>
                    <a:bodyPr/>
                    <a:lstStyle/>
                    <a:p>
                      <a:pPr defTabSz="457200">
                        <a:defRPr sz="1300"/>
                      </a:pPr>
                    </a:p>
                  </a:txBody>
                  <a:tcPr marL="50800" marR="50800" marT="50800" marB="508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tcPr>
                </a:tc>
                <a:tc>
                  <a:txBody>
                    <a:bodyPr/>
                    <a:lstStyle/>
                    <a:p>
                      <a:pPr defTabSz="457200">
                        <a:defRPr sz="1300"/>
                      </a:pPr>
                    </a:p>
                  </a:txBody>
                  <a:tcPr marL="50800" marR="50800" marT="50800" marB="508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tcPr>
                </a:tc>
                <a:tc>
                  <a:txBody>
                    <a:bodyPr/>
                    <a:lstStyle/>
                    <a:p>
                      <a:pPr defTabSz="457200">
                        <a:defRPr sz="1300"/>
                      </a:pPr>
                    </a:p>
                  </a:txBody>
                  <a:tcPr marL="50800" marR="50800" marT="50800" marB="508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tcPr>
                </a:tc>
                <a:tc>
                  <a:txBody>
                    <a:bodyPr/>
                    <a:lstStyle/>
                    <a:p>
                      <a:pPr defTabSz="457200">
                        <a:defRPr sz="1300"/>
                      </a:pPr>
                    </a:p>
                  </a:txBody>
                  <a:tcPr marL="50800" marR="50800" marT="50800" marB="508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tcPr>
                </a:tc>
                <a:tc>
                  <a:txBody>
                    <a:bodyPr/>
                    <a:lstStyle/>
                    <a:p>
                      <a:pPr defTabSz="457200">
                        <a:defRPr sz="1300"/>
                      </a:pPr>
                    </a:p>
                  </a:txBody>
                  <a:tcPr marL="50800" marR="50800" marT="50800" marB="50800" anchor="ctr" anchorCtr="0" horzOverflow="overflow">
                    <a:lnL w="4445">
                      <a:solidFill>
                        <a:srgbClr val="000000"/>
                      </a:solidFill>
                      <a:miter lim="400000"/>
                    </a:lnL>
                    <a:lnR w="25400">
                      <a:solidFill>
                        <a:srgbClr val="000000"/>
                      </a:solidFill>
                      <a:miter lim="400000"/>
                    </a:lnR>
                    <a:lnT w="4445">
                      <a:solidFill>
                        <a:srgbClr val="000000"/>
                      </a:solidFill>
                      <a:miter lim="400000"/>
                    </a:lnT>
                    <a:lnB w="4445">
                      <a:solidFill>
                        <a:srgbClr val="000000"/>
                      </a:solidFill>
                      <a:miter lim="400000"/>
                    </a:lnB>
                  </a:tcPr>
                </a:tc>
              </a:tr>
              <a:tr h="306579">
                <a:tc>
                  <a:txBody>
                    <a:bodyPr/>
                    <a:lstStyle/>
                    <a:p>
                      <a:pPr defTabSz="457200">
                        <a:defRPr b="0"/>
                      </a:pPr>
                      <a:r>
                        <a:rPr b="1" sz="1300"/>
                        <a:t>1.D</a:t>
                      </a:r>
                    </a:p>
                  </a:txBody>
                  <a:tcPr marL="50800" marR="50800" marT="50800" marB="50800" anchor="ctr" anchorCtr="0" horzOverflow="overflow">
                    <a:lnL w="25400">
                      <a:solidFill>
                        <a:srgbClr val="000000"/>
                      </a:solidFill>
                      <a:miter lim="400000"/>
                    </a:lnL>
                    <a:lnR w="25400">
                      <a:solidFill>
                        <a:srgbClr val="000000"/>
                      </a:solidFill>
                      <a:miter lim="400000"/>
                    </a:lnR>
                    <a:lnT w="4445">
                      <a:solidFill>
                        <a:srgbClr val="000000"/>
                      </a:solidFill>
                      <a:miter lim="400000"/>
                    </a:lnT>
                    <a:lnB w="4445">
                      <a:solidFill>
                        <a:srgbClr val="000000"/>
                      </a:solidFill>
                      <a:miter lim="400000"/>
                    </a:lnB>
                  </a:tcPr>
                </a:tc>
                <a:tc>
                  <a:txBody>
                    <a:bodyPr/>
                    <a:lstStyle/>
                    <a:p>
                      <a:pPr defTabSz="457200">
                        <a:defRPr sz="1300"/>
                      </a:pPr>
                    </a:p>
                  </a:txBody>
                  <a:tcPr marL="50800" marR="50800" marT="50800" marB="50800" anchor="ctr" anchorCtr="0" horzOverflow="overflow">
                    <a:lnL w="25400">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tcPr>
                </a:tc>
                <a:tc>
                  <a:txBody>
                    <a:bodyPr/>
                    <a:lstStyle/>
                    <a:p>
                      <a:pPr defTabSz="457200">
                        <a:defRPr sz="1300"/>
                      </a:pPr>
                    </a:p>
                  </a:txBody>
                  <a:tcPr marL="50800" marR="50800" marT="50800" marB="508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tcPr>
                </a:tc>
                <a:tc>
                  <a:txBody>
                    <a:bodyPr/>
                    <a:lstStyle/>
                    <a:p>
                      <a:pPr defTabSz="457200">
                        <a:defRPr sz="1300"/>
                      </a:pPr>
                    </a:p>
                  </a:txBody>
                  <a:tcPr marL="50800" marR="50800" marT="50800" marB="508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tcPr>
                </a:tc>
                <a:tc>
                  <a:txBody>
                    <a:bodyPr/>
                    <a:lstStyle/>
                    <a:p>
                      <a:pPr defTabSz="457200">
                        <a:defRPr sz="1300"/>
                      </a:pPr>
                    </a:p>
                  </a:txBody>
                  <a:tcPr marL="50800" marR="50800" marT="50800" marB="50800" anchor="ctr" anchorCtr="0" horzOverflow="overflow">
                    <a:lnL w="4445">
                      <a:solidFill>
                        <a:srgbClr val="000000"/>
                      </a:solidFill>
                      <a:miter lim="400000"/>
                    </a:lnL>
                    <a:lnR w="25400">
                      <a:solidFill>
                        <a:srgbClr val="000000"/>
                      </a:solidFill>
                      <a:miter lim="400000"/>
                    </a:lnR>
                    <a:lnT w="4445">
                      <a:solidFill>
                        <a:srgbClr val="000000"/>
                      </a:solidFill>
                      <a:miter lim="400000"/>
                    </a:lnT>
                    <a:lnB w="4445">
                      <a:solidFill>
                        <a:srgbClr val="000000"/>
                      </a:solidFill>
                      <a:miter lim="400000"/>
                    </a:lnB>
                  </a:tcPr>
                </a:tc>
                <a:tc>
                  <a:txBody>
                    <a:bodyPr/>
                    <a:lstStyle/>
                    <a:p>
                      <a:pPr defTabSz="457200">
                        <a:defRPr sz="1300"/>
                      </a:pPr>
                    </a:p>
                  </a:txBody>
                  <a:tcPr marL="50800" marR="50800" marT="50800" marB="50800" anchor="ctr" anchorCtr="0" horzOverflow="overflow">
                    <a:lnL w="25400">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tcPr>
                </a:tc>
                <a:tc>
                  <a:txBody>
                    <a:bodyPr/>
                    <a:lstStyle/>
                    <a:p>
                      <a:pPr defTabSz="457200">
                        <a:defRPr sz="1300"/>
                      </a:pPr>
                    </a:p>
                  </a:txBody>
                  <a:tcPr marL="50800" marR="50800" marT="50800" marB="508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tcPr>
                </a:tc>
                <a:tc>
                  <a:txBody>
                    <a:bodyPr/>
                    <a:lstStyle/>
                    <a:p>
                      <a:pPr defTabSz="457200">
                        <a:defRPr sz="1300"/>
                      </a:pPr>
                    </a:p>
                  </a:txBody>
                  <a:tcPr marL="50800" marR="50800" marT="50800" marB="508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tcPr>
                </a:tc>
                <a:tc>
                  <a:txBody>
                    <a:bodyPr/>
                    <a:lstStyle/>
                    <a:p>
                      <a:pPr defTabSz="457200">
                        <a:defRPr sz="1300"/>
                      </a:pPr>
                    </a:p>
                  </a:txBody>
                  <a:tcPr marL="50800" marR="50800" marT="50800" marB="508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tcPr>
                </a:tc>
                <a:tc>
                  <a:txBody>
                    <a:bodyPr/>
                    <a:lstStyle/>
                    <a:p>
                      <a:pPr defTabSz="457200">
                        <a:defRPr sz="1300"/>
                      </a:pPr>
                    </a:p>
                  </a:txBody>
                  <a:tcPr marL="50800" marR="50800" marT="50800" marB="508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tcPr>
                </a:tc>
                <a:tc>
                  <a:txBody>
                    <a:bodyPr/>
                    <a:lstStyle/>
                    <a:p>
                      <a:pPr defTabSz="457200">
                        <a:defRPr sz="1300"/>
                      </a:pPr>
                    </a:p>
                  </a:txBody>
                  <a:tcPr marL="50800" marR="50800" marT="50800" marB="508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tcPr>
                </a:tc>
                <a:tc>
                  <a:txBody>
                    <a:bodyPr/>
                    <a:lstStyle/>
                    <a:p>
                      <a:pPr defTabSz="457200">
                        <a:defRPr sz="1300"/>
                      </a:pPr>
                    </a:p>
                  </a:txBody>
                  <a:tcPr marL="50800" marR="50800" marT="50800" marB="508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tcPr>
                </a:tc>
                <a:tc>
                  <a:txBody>
                    <a:bodyPr/>
                    <a:lstStyle/>
                    <a:p>
                      <a:pPr defTabSz="457200">
                        <a:defRPr sz="1300"/>
                      </a:pPr>
                    </a:p>
                  </a:txBody>
                  <a:tcPr marL="50800" marR="50800" marT="50800" marB="508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tcPr>
                </a:tc>
                <a:tc>
                  <a:txBody>
                    <a:bodyPr/>
                    <a:lstStyle/>
                    <a:p>
                      <a:pPr defTabSz="457200">
                        <a:defRPr sz="1300"/>
                      </a:pPr>
                    </a:p>
                  </a:txBody>
                  <a:tcPr marL="50800" marR="50800" marT="50800" marB="508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tcPr>
                </a:tc>
                <a:tc>
                  <a:txBody>
                    <a:bodyPr/>
                    <a:lstStyle/>
                    <a:p>
                      <a:pPr defTabSz="457200">
                        <a:defRPr sz="1300"/>
                      </a:pPr>
                    </a:p>
                  </a:txBody>
                  <a:tcPr marL="50800" marR="50800" marT="50800" marB="508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tcPr>
                </a:tc>
                <a:tc>
                  <a:txBody>
                    <a:bodyPr/>
                    <a:lstStyle/>
                    <a:p>
                      <a:pPr defTabSz="457200">
                        <a:defRPr sz="1300"/>
                      </a:pPr>
                    </a:p>
                  </a:txBody>
                  <a:tcPr marL="50800" marR="50800" marT="50800" marB="508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tcPr>
                </a:tc>
                <a:tc>
                  <a:txBody>
                    <a:bodyPr/>
                    <a:lstStyle/>
                    <a:p>
                      <a:pPr defTabSz="457200">
                        <a:defRPr sz="1300"/>
                      </a:pPr>
                    </a:p>
                  </a:txBody>
                  <a:tcPr marL="50800" marR="50800" marT="50800" marB="50800" anchor="ctr" anchorCtr="0" horzOverflow="overflow">
                    <a:lnL w="4445">
                      <a:solidFill>
                        <a:srgbClr val="000000"/>
                      </a:solidFill>
                      <a:miter lim="400000"/>
                    </a:lnL>
                    <a:lnR w="25400">
                      <a:solidFill>
                        <a:srgbClr val="000000"/>
                      </a:solidFill>
                      <a:miter lim="400000"/>
                    </a:lnR>
                    <a:lnT w="4445">
                      <a:solidFill>
                        <a:srgbClr val="000000"/>
                      </a:solidFill>
                      <a:miter lim="400000"/>
                    </a:lnT>
                    <a:lnB w="4445">
                      <a:solidFill>
                        <a:srgbClr val="000000"/>
                      </a:solidFill>
                      <a:miter lim="400000"/>
                    </a:lnB>
                  </a:tcPr>
                </a:tc>
                <a:tc>
                  <a:txBody>
                    <a:bodyPr/>
                    <a:lstStyle/>
                    <a:p>
                      <a:pPr defTabSz="457200">
                        <a:defRPr sz="1300"/>
                      </a:pPr>
                    </a:p>
                  </a:txBody>
                  <a:tcPr marL="50800" marR="50800" marT="50800" marB="50800" anchor="ctr" anchorCtr="0" horzOverflow="overflow">
                    <a:lnL w="25400">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tcPr>
                </a:tc>
                <a:tc>
                  <a:txBody>
                    <a:bodyPr/>
                    <a:lstStyle/>
                    <a:p>
                      <a:pPr defTabSz="457200">
                        <a:defRPr sz="1300"/>
                      </a:pPr>
                    </a:p>
                  </a:txBody>
                  <a:tcPr marL="50800" marR="50800" marT="50800" marB="508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tcPr>
                </a:tc>
                <a:tc>
                  <a:txBody>
                    <a:bodyPr/>
                    <a:lstStyle/>
                    <a:p>
                      <a:pPr defTabSz="457200">
                        <a:defRPr sz="1300"/>
                      </a:pPr>
                    </a:p>
                  </a:txBody>
                  <a:tcPr marL="50800" marR="50800" marT="50800" marB="508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tcPr>
                </a:tc>
                <a:tc>
                  <a:txBody>
                    <a:bodyPr/>
                    <a:lstStyle/>
                    <a:p>
                      <a:pPr defTabSz="457200">
                        <a:defRPr sz="1300"/>
                      </a:pPr>
                    </a:p>
                  </a:txBody>
                  <a:tcPr marL="50800" marR="50800" marT="50800" marB="508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tcPr>
                </a:tc>
                <a:tc>
                  <a:txBody>
                    <a:bodyPr/>
                    <a:lstStyle/>
                    <a:p>
                      <a:pPr defTabSz="457200">
                        <a:defRPr sz="1300"/>
                      </a:pPr>
                    </a:p>
                  </a:txBody>
                  <a:tcPr marL="50800" marR="50800" marT="50800" marB="508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tcPr>
                </a:tc>
                <a:tc>
                  <a:txBody>
                    <a:bodyPr/>
                    <a:lstStyle/>
                    <a:p>
                      <a:pPr defTabSz="457200">
                        <a:defRPr sz="1300"/>
                      </a:pPr>
                    </a:p>
                  </a:txBody>
                  <a:tcPr marL="50800" marR="50800" marT="50800" marB="508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tcPr>
                </a:tc>
                <a:tc>
                  <a:txBody>
                    <a:bodyPr/>
                    <a:lstStyle/>
                    <a:p>
                      <a:pPr defTabSz="457200">
                        <a:defRPr b="1" sz="1400"/>
                      </a:pPr>
                    </a:p>
                  </a:txBody>
                  <a:tcPr marL="50800" marR="50800" marT="50800" marB="508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tcPr>
                </a:tc>
                <a:tc>
                  <a:txBody>
                    <a:bodyPr/>
                    <a:lstStyle/>
                    <a:p>
                      <a:pPr defTabSz="457200">
                        <a:defRPr b="1" sz="1400"/>
                      </a:pPr>
                    </a:p>
                  </a:txBody>
                  <a:tcPr marL="50800" marR="50800" marT="50800" marB="508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tcPr>
                </a:tc>
                <a:tc>
                  <a:txBody>
                    <a:bodyPr/>
                    <a:lstStyle/>
                    <a:p>
                      <a:pPr defTabSz="457200">
                        <a:defRPr b="1" sz="1400"/>
                      </a:pPr>
                    </a:p>
                  </a:txBody>
                  <a:tcPr marL="50800" marR="50800" marT="50800" marB="508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tcPr>
                </a:tc>
                <a:tc>
                  <a:txBody>
                    <a:bodyPr/>
                    <a:lstStyle/>
                    <a:p>
                      <a:pPr defTabSz="457200">
                        <a:defRPr b="1" sz="1400"/>
                      </a:pPr>
                    </a:p>
                  </a:txBody>
                  <a:tcPr marL="50800" marR="50800" marT="50800" marB="508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tcPr>
                </a:tc>
                <a:tc>
                  <a:txBody>
                    <a:bodyPr/>
                    <a:lstStyle/>
                    <a:p>
                      <a:pPr defTabSz="457200">
                        <a:defRPr b="1" sz="1400"/>
                      </a:pPr>
                    </a:p>
                  </a:txBody>
                  <a:tcPr marL="50800" marR="50800" marT="50800" marB="508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tcPr>
                </a:tc>
                <a:tc>
                  <a:txBody>
                    <a:bodyPr/>
                    <a:lstStyle/>
                    <a:p>
                      <a:pPr defTabSz="457200">
                        <a:defRPr b="1" sz="1400"/>
                      </a:pPr>
                    </a:p>
                  </a:txBody>
                  <a:tcPr marL="50800" marR="50800" marT="50800" marB="50800" anchor="ctr" anchorCtr="0" horzOverflow="overflow">
                    <a:lnL w="4445">
                      <a:solidFill>
                        <a:srgbClr val="000000"/>
                      </a:solidFill>
                      <a:miter lim="400000"/>
                    </a:lnL>
                    <a:lnR w="25400">
                      <a:solidFill>
                        <a:srgbClr val="000000"/>
                      </a:solidFill>
                      <a:miter lim="400000"/>
                    </a:lnR>
                    <a:lnT w="4445">
                      <a:solidFill>
                        <a:srgbClr val="000000"/>
                      </a:solidFill>
                      <a:miter lim="400000"/>
                    </a:lnT>
                    <a:lnB w="4445">
                      <a:solidFill>
                        <a:srgbClr val="000000"/>
                      </a:solidFill>
                      <a:miter lim="400000"/>
                    </a:lnB>
                  </a:tcPr>
                </a:tc>
                <a:tc>
                  <a:txBody>
                    <a:bodyPr/>
                    <a:lstStyle/>
                    <a:p>
                      <a:pPr defTabSz="457200">
                        <a:defRPr b="1" sz="1400"/>
                      </a:pPr>
                    </a:p>
                  </a:txBody>
                  <a:tcPr marL="50800" marR="50800" marT="50800" marB="50800" anchor="ctr" anchorCtr="0" horzOverflow="overflow">
                    <a:lnL w="25400">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solidFill>
                      <a:srgbClr val="929292"/>
                    </a:solidFill>
                  </a:tcPr>
                </a:tc>
                <a:tc>
                  <a:txBody>
                    <a:bodyPr/>
                    <a:lstStyle/>
                    <a:p>
                      <a:pPr defTabSz="457200">
                        <a:defRPr b="1" sz="1400"/>
                      </a:pPr>
                    </a:p>
                  </a:txBody>
                  <a:tcPr marL="50800" marR="50800" marT="50800" marB="508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solidFill>
                      <a:srgbClr val="929292"/>
                    </a:solidFill>
                  </a:tcPr>
                </a:tc>
                <a:tc>
                  <a:txBody>
                    <a:bodyPr/>
                    <a:lstStyle/>
                    <a:p>
                      <a:pPr defTabSz="457200">
                        <a:defRPr b="1" sz="1400"/>
                      </a:pPr>
                    </a:p>
                  </a:txBody>
                  <a:tcPr marL="50800" marR="50800" marT="50800" marB="508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solidFill>
                      <a:srgbClr val="929292"/>
                    </a:solidFill>
                  </a:tcPr>
                </a:tc>
                <a:tc>
                  <a:txBody>
                    <a:bodyPr/>
                    <a:lstStyle/>
                    <a:p>
                      <a:pPr defTabSz="457200">
                        <a:defRPr b="1" sz="1400"/>
                      </a:pPr>
                    </a:p>
                  </a:txBody>
                  <a:tcPr marL="50800" marR="50800" marT="50800" marB="508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solidFill>
                      <a:srgbClr val="929292"/>
                    </a:solidFill>
                  </a:tcPr>
                </a:tc>
                <a:tc>
                  <a:txBody>
                    <a:bodyPr/>
                    <a:lstStyle/>
                    <a:p>
                      <a:pPr defTabSz="457200"/>
                      <a:r>
                        <a:rPr b="1" sz="1400"/>
                        <a:t>*</a:t>
                      </a:r>
                    </a:p>
                  </a:txBody>
                  <a:tcPr marL="50800" marR="50800" marT="50800" marB="508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solidFill>
                      <a:srgbClr val="929292"/>
                    </a:solidFill>
                  </a:tcPr>
                </a:tc>
                <a:tc>
                  <a:txBody>
                    <a:bodyPr/>
                    <a:lstStyle/>
                    <a:p>
                      <a:pPr defTabSz="457200">
                        <a:defRPr b="1" sz="1400"/>
                      </a:pPr>
                    </a:p>
                  </a:txBody>
                  <a:tcPr marL="50800" marR="50800" marT="50800" marB="508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solidFill>
                      <a:srgbClr val="929292"/>
                    </a:solidFill>
                  </a:tcPr>
                </a:tc>
                <a:tc>
                  <a:txBody>
                    <a:bodyPr/>
                    <a:lstStyle/>
                    <a:p>
                      <a:pPr defTabSz="457200">
                        <a:defRPr b="1" sz="1400"/>
                      </a:pPr>
                    </a:p>
                  </a:txBody>
                  <a:tcPr marL="50800" marR="50800" marT="50800" marB="508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solidFill>
                      <a:srgbClr val="929292"/>
                    </a:solidFill>
                  </a:tcPr>
                </a:tc>
                <a:tc>
                  <a:txBody>
                    <a:bodyPr/>
                    <a:lstStyle/>
                    <a:p>
                      <a:pPr defTabSz="457200">
                        <a:defRPr sz="1300"/>
                      </a:pPr>
                    </a:p>
                  </a:txBody>
                  <a:tcPr marL="50800" marR="50800" marT="50800" marB="508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solidFill>
                      <a:srgbClr val="929292"/>
                    </a:solidFill>
                  </a:tcPr>
                </a:tc>
                <a:tc>
                  <a:txBody>
                    <a:bodyPr/>
                    <a:lstStyle/>
                    <a:p>
                      <a:pPr defTabSz="457200">
                        <a:defRPr sz="1300"/>
                      </a:pPr>
                    </a:p>
                  </a:txBody>
                  <a:tcPr marL="50800" marR="50800" marT="50800" marB="508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tcPr>
                </a:tc>
                <a:tc>
                  <a:txBody>
                    <a:bodyPr/>
                    <a:lstStyle/>
                    <a:p>
                      <a:pPr defTabSz="457200">
                        <a:defRPr sz="1300"/>
                      </a:pPr>
                    </a:p>
                  </a:txBody>
                  <a:tcPr marL="50800" marR="50800" marT="50800" marB="508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tcPr>
                </a:tc>
                <a:tc>
                  <a:txBody>
                    <a:bodyPr/>
                    <a:lstStyle/>
                    <a:p>
                      <a:pPr defTabSz="457200">
                        <a:defRPr sz="1300"/>
                      </a:pPr>
                    </a:p>
                  </a:txBody>
                  <a:tcPr marL="50800" marR="50800" marT="50800" marB="508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tcPr>
                </a:tc>
                <a:tc>
                  <a:txBody>
                    <a:bodyPr/>
                    <a:lstStyle/>
                    <a:p>
                      <a:pPr defTabSz="457200">
                        <a:defRPr sz="1300"/>
                      </a:pPr>
                    </a:p>
                  </a:txBody>
                  <a:tcPr marL="50800" marR="50800" marT="50800" marB="50800" anchor="ctr" anchorCtr="0" horzOverflow="overflow">
                    <a:lnL w="4445">
                      <a:solidFill>
                        <a:srgbClr val="000000"/>
                      </a:solidFill>
                      <a:miter lim="400000"/>
                    </a:lnL>
                    <a:lnR w="25400">
                      <a:solidFill>
                        <a:srgbClr val="000000"/>
                      </a:solidFill>
                      <a:miter lim="400000"/>
                    </a:lnR>
                    <a:lnT w="4445">
                      <a:solidFill>
                        <a:srgbClr val="000000"/>
                      </a:solidFill>
                      <a:miter lim="400000"/>
                    </a:lnT>
                    <a:lnB w="4445">
                      <a:solidFill>
                        <a:srgbClr val="000000"/>
                      </a:solidFill>
                      <a:miter lim="400000"/>
                    </a:lnB>
                  </a:tcPr>
                </a:tc>
                <a:tc>
                  <a:txBody>
                    <a:bodyPr/>
                    <a:lstStyle/>
                    <a:p>
                      <a:pPr defTabSz="457200">
                        <a:defRPr sz="1300"/>
                      </a:pPr>
                    </a:p>
                  </a:txBody>
                  <a:tcPr marL="50800" marR="50800" marT="50800" marB="50800" anchor="ctr" anchorCtr="0" horzOverflow="overflow">
                    <a:lnL w="25400">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tcPr>
                </a:tc>
                <a:tc>
                  <a:txBody>
                    <a:bodyPr/>
                    <a:lstStyle/>
                    <a:p>
                      <a:pPr defTabSz="457200">
                        <a:defRPr sz="1300"/>
                      </a:pPr>
                    </a:p>
                  </a:txBody>
                  <a:tcPr marL="50800" marR="50800" marT="50800" marB="508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tcPr>
                </a:tc>
                <a:tc>
                  <a:txBody>
                    <a:bodyPr/>
                    <a:lstStyle/>
                    <a:p>
                      <a:pPr defTabSz="457200">
                        <a:defRPr sz="1300"/>
                      </a:pPr>
                    </a:p>
                  </a:txBody>
                  <a:tcPr marL="50800" marR="50800" marT="50800" marB="508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tcPr>
                </a:tc>
                <a:tc>
                  <a:txBody>
                    <a:bodyPr/>
                    <a:lstStyle/>
                    <a:p>
                      <a:pPr defTabSz="457200">
                        <a:defRPr sz="1300"/>
                      </a:pPr>
                    </a:p>
                  </a:txBody>
                  <a:tcPr marL="50800" marR="50800" marT="50800" marB="508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tcPr>
                </a:tc>
                <a:tc>
                  <a:txBody>
                    <a:bodyPr/>
                    <a:lstStyle/>
                    <a:p>
                      <a:pPr defTabSz="457200">
                        <a:defRPr sz="1300"/>
                      </a:pPr>
                    </a:p>
                  </a:txBody>
                  <a:tcPr marL="50800" marR="50800" marT="50800" marB="508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tcPr>
                </a:tc>
                <a:tc>
                  <a:txBody>
                    <a:bodyPr/>
                    <a:lstStyle/>
                    <a:p>
                      <a:pPr defTabSz="457200">
                        <a:defRPr sz="1300"/>
                      </a:pPr>
                    </a:p>
                  </a:txBody>
                  <a:tcPr marL="50800" marR="50800" marT="50800" marB="508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tcPr>
                </a:tc>
                <a:tc>
                  <a:txBody>
                    <a:bodyPr/>
                    <a:lstStyle/>
                    <a:p>
                      <a:pPr defTabSz="457200">
                        <a:defRPr sz="1300"/>
                      </a:pPr>
                    </a:p>
                  </a:txBody>
                  <a:tcPr marL="50800" marR="50800" marT="50800" marB="508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tcPr>
                </a:tc>
                <a:tc>
                  <a:txBody>
                    <a:bodyPr/>
                    <a:lstStyle/>
                    <a:p>
                      <a:pPr defTabSz="457200">
                        <a:defRPr sz="1300"/>
                      </a:pPr>
                    </a:p>
                  </a:txBody>
                  <a:tcPr marL="50800" marR="50800" marT="50800" marB="50800" anchor="ctr" anchorCtr="0" horzOverflow="overflow">
                    <a:lnL w="4445">
                      <a:solidFill>
                        <a:srgbClr val="000000"/>
                      </a:solidFill>
                      <a:miter lim="400000"/>
                    </a:lnL>
                    <a:lnR w="25400">
                      <a:solidFill>
                        <a:srgbClr val="000000"/>
                      </a:solidFill>
                      <a:miter lim="400000"/>
                    </a:lnR>
                    <a:lnT w="4445">
                      <a:solidFill>
                        <a:srgbClr val="000000"/>
                      </a:solidFill>
                      <a:miter lim="400000"/>
                    </a:lnT>
                    <a:lnB w="4445">
                      <a:solidFill>
                        <a:srgbClr val="000000"/>
                      </a:solidFill>
                      <a:miter lim="400000"/>
                    </a:lnB>
                  </a:tcPr>
                </a:tc>
              </a:tr>
              <a:tr h="306579">
                <a:tc>
                  <a:txBody>
                    <a:bodyPr/>
                    <a:lstStyle/>
                    <a:p>
                      <a:pPr algn="l" defTabSz="457200">
                        <a:defRPr b="0"/>
                      </a:pPr>
                      <a:r>
                        <a:rPr b="1" sz="1300"/>
                        <a:t>Task 2</a:t>
                      </a:r>
                    </a:p>
                  </a:txBody>
                  <a:tcPr marL="50800" marR="50800" marT="50800" marB="50800" anchor="ctr" anchorCtr="0" horzOverflow="overflow">
                    <a:lnL w="25400">
                      <a:solidFill>
                        <a:srgbClr val="000000"/>
                      </a:solidFill>
                      <a:miter lim="400000"/>
                    </a:lnL>
                    <a:lnR w="25400">
                      <a:solidFill>
                        <a:srgbClr val="000000"/>
                      </a:solidFill>
                      <a:miter lim="400000"/>
                    </a:lnR>
                    <a:lnT w="4445">
                      <a:solidFill>
                        <a:srgbClr val="000000"/>
                      </a:solidFill>
                      <a:miter lim="400000"/>
                    </a:lnT>
                    <a:lnB w="4445">
                      <a:solidFill>
                        <a:srgbClr val="000000"/>
                      </a:solidFill>
                      <a:miter lim="400000"/>
                    </a:lnB>
                    <a:solidFill>
                      <a:schemeClr val="accent4">
                        <a:hueOff val="-476017"/>
                        <a:lumOff val="-10042"/>
                      </a:schemeClr>
                    </a:solidFill>
                  </a:tcPr>
                </a:tc>
                <a:tc gridSpan="48">
                  <a:txBody>
                    <a:bodyPr/>
                    <a:lstStyle/>
                    <a:p>
                      <a:pPr algn="l" defTabSz="457200"/>
                      <a:r>
                        <a:rPr i="1" sz="1300"/>
                        <a:t>Gradient-free Adversarial Examples</a:t>
                      </a:r>
                    </a:p>
                  </a:txBody>
                  <a:tcPr marL="50800" marR="50800" marT="50800" marB="50800" anchor="ctr" anchorCtr="0" horzOverflow="overflow">
                    <a:lnL w="25400">
                      <a:solidFill>
                        <a:srgbClr val="000000"/>
                      </a:solidFill>
                      <a:miter lim="400000"/>
                    </a:lnL>
                    <a:lnR w="25400">
                      <a:solidFill>
                        <a:srgbClr val="000000"/>
                      </a:solidFill>
                      <a:miter lim="400000"/>
                    </a:lnR>
                    <a:lnT w="4445">
                      <a:solidFill>
                        <a:srgbClr val="000000"/>
                      </a:solidFill>
                      <a:miter lim="400000"/>
                    </a:lnT>
                    <a:lnB w="4445">
                      <a:solidFill>
                        <a:srgbClr val="000000"/>
                      </a:solidFill>
                      <a:miter lim="400000"/>
                    </a:lnB>
                    <a:solidFill>
                      <a:schemeClr val="accent4">
                        <a:hueOff val="-476017"/>
                        <a:lumOff val="-10042"/>
                      </a:schemeClr>
                    </a:solidFill>
                  </a:tcPr>
                </a:tc>
                <a:tc hMerge="1">
                  <a:tcPr/>
                </a:tc>
                <a:tc hMerge="1">
                  <a:tcPr/>
                </a:tc>
                <a:tc hMerge="1">
                  <a:tcPr/>
                </a:tc>
                <a:tc hMerge="1">
                  <a:tcPr/>
                </a:tc>
                <a:tc hMerge="1">
                  <a:tcPr/>
                </a:tc>
                <a:tc hMerge="1">
                  <a:tcPr/>
                </a:tc>
                <a:tc hMerge="1">
                  <a:tcPr/>
                </a:tc>
                <a:tc hMerge="1">
                  <a:tcPr/>
                </a:tc>
                <a:tc hMerge="1">
                  <a:tcPr/>
                </a:tc>
                <a:tc hMerge="1">
                  <a:tcPr/>
                </a:tc>
                <a:tc hMerge="1">
                  <a:tcPr/>
                </a:tc>
                <a:tc hMerge="1">
                  <a:tcPr/>
                </a:tc>
                <a:tc hMerge="1">
                  <a:tcPr/>
                </a:tc>
                <a:tc hMerge="1">
                  <a:tcPr/>
                </a:tc>
                <a:tc hMerge="1">
                  <a:tcPr/>
                </a:tc>
                <a:tc hMerge="1">
                  <a:tcPr/>
                </a:tc>
                <a:tc hMerge="1">
                  <a:tcPr/>
                </a:tc>
                <a:tc hMerge="1">
                  <a:tcPr/>
                </a:tc>
                <a:tc hMerge="1">
                  <a:tcPr/>
                </a:tc>
                <a:tc hMerge="1">
                  <a:tcPr/>
                </a:tc>
                <a:tc hMerge="1">
                  <a:tcPr/>
                </a:tc>
                <a:tc hMerge="1">
                  <a:tcPr/>
                </a:tc>
                <a:tc hMerge="1">
                  <a:tcPr/>
                </a:tc>
                <a:tc hMerge="1">
                  <a:tcPr/>
                </a:tc>
                <a:tc hMerge="1">
                  <a:tcPr/>
                </a:tc>
                <a:tc hMerge="1">
                  <a:tcPr/>
                </a:tc>
                <a:tc hMerge="1">
                  <a:tcPr/>
                </a:tc>
                <a:tc hMerge="1">
                  <a:tcPr/>
                </a:tc>
                <a:tc hMerge="1">
                  <a:tcPr/>
                </a:tc>
                <a:tc hMerge="1">
                  <a:tcPr/>
                </a:tc>
                <a:tc hMerge="1">
                  <a:tcPr/>
                </a:tc>
                <a:tc hMerge="1">
                  <a:tcPr/>
                </a:tc>
                <a:tc hMerge="1">
                  <a:tcPr/>
                </a:tc>
                <a:tc hMerge="1">
                  <a:tcPr/>
                </a:tc>
                <a:tc hMerge="1">
                  <a:tcPr/>
                </a:tc>
                <a:tc hMerge="1">
                  <a:tcPr/>
                </a:tc>
                <a:tc hMerge="1">
                  <a:tcPr/>
                </a:tc>
                <a:tc hMerge="1">
                  <a:tcPr/>
                </a:tc>
                <a:tc hMerge="1">
                  <a:tcPr/>
                </a:tc>
                <a:tc hMerge="1">
                  <a:tcPr/>
                </a:tc>
                <a:tc hMerge="1">
                  <a:tcPr/>
                </a:tc>
                <a:tc hMerge="1">
                  <a:tcPr/>
                </a:tc>
                <a:tc hMerge="1">
                  <a:tcPr/>
                </a:tc>
                <a:tc hMerge="1">
                  <a:tcPr/>
                </a:tc>
                <a:tc hMerge="1">
                  <a:tcPr/>
                </a:tc>
                <a:tc hMerge="1">
                  <a:tcPr/>
                </a:tc>
                <a:tc hMerge="1">
                  <a:tcPr/>
                </a:tc>
              </a:tr>
              <a:tr h="306579">
                <a:tc>
                  <a:txBody>
                    <a:bodyPr/>
                    <a:lstStyle/>
                    <a:p>
                      <a:pPr defTabSz="457200">
                        <a:defRPr b="0"/>
                      </a:pPr>
                      <a:r>
                        <a:rPr b="1" sz="1300"/>
                        <a:t>2.A</a:t>
                      </a:r>
                    </a:p>
                  </a:txBody>
                  <a:tcPr marL="50800" marR="50800" marT="50800" marB="50800" anchor="ctr" anchorCtr="0" horzOverflow="overflow">
                    <a:lnL w="25400">
                      <a:solidFill>
                        <a:srgbClr val="000000"/>
                      </a:solidFill>
                      <a:miter lim="400000"/>
                    </a:lnL>
                    <a:lnR w="25400">
                      <a:solidFill>
                        <a:srgbClr val="000000"/>
                      </a:solidFill>
                      <a:miter lim="400000"/>
                    </a:lnR>
                    <a:lnT w="4445">
                      <a:solidFill>
                        <a:srgbClr val="000000"/>
                      </a:solidFill>
                      <a:miter lim="400000"/>
                    </a:lnT>
                    <a:lnB w="4445">
                      <a:solidFill>
                        <a:srgbClr val="000000"/>
                      </a:solidFill>
                      <a:miter lim="400000"/>
                    </a:lnB>
                  </a:tcPr>
                </a:tc>
                <a:tc>
                  <a:txBody>
                    <a:bodyPr/>
                    <a:lstStyle/>
                    <a:p>
                      <a:pPr defTabSz="457200">
                        <a:defRPr sz="1300"/>
                      </a:pPr>
                    </a:p>
                  </a:txBody>
                  <a:tcPr marL="50800" marR="50800" marT="50800" marB="50800" anchor="ctr" anchorCtr="0" horzOverflow="overflow">
                    <a:lnL w="25400">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solidFill>
                      <a:srgbClr val="929292"/>
                    </a:solidFill>
                  </a:tcPr>
                </a:tc>
                <a:tc>
                  <a:txBody>
                    <a:bodyPr/>
                    <a:lstStyle/>
                    <a:p>
                      <a:pPr defTabSz="457200">
                        <a:defRPr sz="1300"/>
                      </a:pPr>
                    </a:p>
                  </a:txBody>
                  <a:tcPr marL="50800" marR="50800" marT="50800" marB="508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solidFill>
                      <a:srgbClr val="929292"/>
                    </a:solidFill>
                  </a:tcPr>
                </a:tc>
                <a:tc>
                  <a:txBody>
                    <a:bodyPr/>
                    <a:lstStyle/>
                    <a:p>
                      <a:pPr defTabSz="457200">
                        <a:defRPr sz="1300"/>
                      </a:pPr>
                    </a:p>
                  </a:txBody>
                  <a:tcPr marL="50800" marR="50800" marT="50800" marB="508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solidFill>
                      <a:srgbClr val="929292"/>
                    </a:solidFill>
                  </a:tcPr>
                </a:tc>
                <a:tc>
                  <a:txBody>
                    <a:bodyPr/>
                    <a:lstStyle/>
                    <a:p>
                      <a:pPr defTabSz="457200">
                        <a:defRPr sz="1300"/>
                      </a:pPr>
                    </a:p>
                  </a:txBody>
                  <a:tcPr marL="50800" marR="50800" marT="50800" marB="50800" anchor="ctr" anchorCtr="0" horzOverflow="overflow">
                    <a:lnL w="4445">
                      <a:solidFill>
                        <a:srgbClr val="000000"/>
                      </a:solidFill>
                      <a:miter lim="400000"/>
                    </a:lnL>
                    <a:lnR w="25400">
                      <a:solidFill>
                        <a:srgbClr val="000000"/>
                      </a:solidFill>
                      <a:miter lim="400000"/>
                    </a:lnR>
                    <a:lnT w="4445">
                      <a:solidFill>
                        <a:srgbClr val="000000"/>
                      </a:solidFill>
                      <a:miter lim="400000"/>
                    </a:lnT>
                    <a:lnB w="4445">
                      <a:solidFill>
                        <a:srgbClr val="000000"/>
                      </a:solidFill>
                      <a:miter lim="400000"/>
                    </a:lnB>
                    <a:solidFill>
                      <a:srgbClr val="929292"/>
                    </a:solidFill>
                  </a:tcPr>
                </a:tc>
                <a:tc>
                  <a:txBody>
                    <a:bodyPr/>
                    <a:lstStyle/>
                    <a:p>
                      <a:pPr defTabSz="457200">
                        <a:defRPr sz="1300"/>
                      </a:pPr>
                    </a:p>
                  </a:txBody>
                  <a:tcPr marL="50800" marR="50800" marT="50800" marB="50800" anchor="ctr" anchorCtr="0" horzOverflow="overflow">
                    <a:lnL w="25400">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solidFill>
                      <a:srgbClr val="929292"/>
                    </a:solidFill>
                  </a:tcPr>
                </a:tc>
                <a:tc>
                  <a:txBody>
                    <a:bodyPr/>
                    <a:lstStyle/>
                    <a:p>
                      <a:pPr defTabSz="457200">
                        <a:defRPr sz="1300"/>
                      </a:pPr>
                    </a:p>
                  </a:txBody>
                  <a:tcPr marL="50800" marR="50800" marT="50800" marB="508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solidFill>
                      <a:srgbClr val="929292"/>
                    </a:solidFill>
                  </a:tcPr>
                </a:tc>
                <a:tc>
                  <a:txBody>
                    <a:bodyPr/>
                    <a:lstStyle/>
                    <a:p>
                      <a:pPr defTabSz="457200">
                        <a:defRPr sz="1300"/>
                      </a:pPr>
                    </a:p>
                  </a:txBody>
                  <a:tcPr marL="50800" marR="50800" marT="50800" marB="508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solidFill>
                      <a:srgbClr val="929292"/>
                    </a:solidFill>
                  </a:tcPr>
                </a:tc>
                <a:tc>
                  <a:txBody>
                    <a:bodyPr/>
                    <a:lstStyle/>
                    <a:p>
                      <a:pPr defTabSz="457200">
                        <a:defRPr sz="1300"/>
                      </a:pPr>
                    </a:p>
                  </a:txBody>
                  <a:tcPr marL="50800" marR="50800" marT="50800" marB="508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solidFill>
                      <a:srgbClr val="929292"/>
                    </a:solidFill>
                  </a:tcPr>
                </a:tc>
                <a:tc>
                  <a:txBody>
                    <a:bodyPr/>
                    <a:lstStyle/>
                    <a:p>
                      <a:pPr defTabSz="457200">
                        <a:defRPr sz="1300"/>
                      </a:pPr>
                    </a:p>
                  </a:txBody>
                  <a:tcPr marL="50800" marR="50800" marT="50800" marB="508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tcPr>
                </a:tc>
                <a:tc>
                  <a:txBody>
                    <a:bodyPr/>
                    <a:lstStyle/>
                    <a:p>
                      <a:pPr defTabSz="457200">
                        <a:defRPr sz="1300"/>
                      </a:pPr>
                    </a:p>
                  </a:txBody>
                  <a:tcPr marL="50800" marR="50800" marT="50800" marB="508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tcPr>
                </a:tc>
                <a:tc>
                  <a:txBody>
                    <a:bodyPr/>
                    <a:lstStyle/>
                    <a:p>
                      <a:pPr defTabSz="457200">
                        <a:defRPr sz="1300"/>
                      </a:pPr>
                    </a:p>
                  </a:txBody>
                  <a:tcPr marL="50800" marR="50800" marT="50800" marB="508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tcPr>
                </a:tc>
                <a:tc>
                  <a:txBody>
                    <a:bodyPr/>
                    <a:lstStyle/>
                    <a:p>
                      <a:pPr defTabSz="457200">
                        <a:defRPr sz="1300"/>
                      </a:pPr>
                    </a:p>
                  </a:txBody>
                  <a:tcPr marL="50800" marR="50800" marT="50800" marB="508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tcPr>
                </a:tc>
                <a:tc>
                  <a:txBody>
                    <a:bodyPr/>
                    <a:lstStyle/>
                    <a:p>
                      <a:pPr defTabSz="457200">
                        <a:defRPr sz="1300"/>
                      </a:pPr>
                    </a:p>
                  </a:txBody>
                  <a:tcPr marL="50800" marR="50800" marT="50800" marB="508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tcPr>
                </a:tc>
                <a:tc>
                  <a:txBody>
                    <a:bodyPr/>
                    <a:lstStyle/>
                    <a:p>
                      <a:pPr defTabSz="457200">
                        <a:defRPr sz="1300"/>
                      </a:pPr>
                    </a:p>
                  </a:txBody>
                  <a:tcPr marL="50800" marR="50800" marT="50800" marB="508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tcPr>
                </a:tc>
                <a:tc>
                  <a:txBody>
                    <a:bodyPr/>
                    <a:lstStyle/>
                    <a:p>
                      <a:pPr defTabSz="457200">
                        <a:defRPr sz="1300"/>
                      </a:pPr>
                    </a:p>
                  </a:txBody>
                  <a:tcPr marL="50800" marR="50800" marT="50800" marB="508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tcPr>
                </a:tc>
                <a:tc>
                  <a:txBody>
                    <a:bodyPr/>
                    <a:lstStyle/>
                    <a:p>
                      <a:pPr defTabSz="457200">
                        <a:defRPr sz="1300"/>
                      </a:pPr>
                    </a:p>
                  </a:txBody>
                  <a:tcPr marL="50800" marR="50800" marT="50800" marB="50800" anchor="ctr" anchorCtr="0" horzOverflow="overflow">
                    <a:lnL w="4445">
                      <a:solidFill>
                        <a:srgbClr val="000000"/>
                      </a:solidFill>
                      <a:miter lim="400000"/>
                    </a:lnL>
                    <a:lnR w="25400">
                      <a:solidFill>
                        <a:srgbClr val="000000"/>
                      </a:solidFill>
                      <a:miter lim="400000"/>
                    </a:lnR>
                    <a:lnT w="4445">
                      <a:solidFill>
                        <a:srgbClr val="000000"/>
                      </a:solidFill>
                      <a:miter lim="400000"/>
                    </a:lnT>
                    <a:lnB w="4445">
                      <a:solidFill>
                        <a:srgbClr val="000000"/>
                      </a:solidFill>
                      <a:miter lim="400000"/>
                    </a:lnB>
                  </a:tcPr>
                </a:tc>
                <a:tc>
                  <a:txBody>
                    <a:bodyPr/>
                    <a:lstStyle/>
                    <a:p>
                      <a:pPr defTabSz="457200">
                        <a:defRPr sz="1300"/>
                      </a:pPr>
                    </a:p>
                  </a:txBody>
                  <a:tcPr marL="50800" marR="50800" marT="50800" marB="50800" anchor="ctr" anchorCtr="0" horzOverflow="overflow">
                    <a:lnL w="25400">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tcPr>
                </a:tc>
                <a:tc>
                  <a:txBody>
                    <a:bodyPr/>
                    <a:lstStyle/>
                    <a:p>
                      <a:pPr defTabSz="457200">
                        <a:defRPr sz="1300"/>
                      </a:pPr>
                    </a:p>
                  </a:txBody>
                  <a:tcPr marL="50800" marR="50800" marT="50800" marB="508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tcPr>
                </a:tc>
                <a:tc>
                  <a:txBody>
                    <a:bodyPr/>
                    <a:lstStyle/>
                    <a:p>
                      <a:pPr defTabSz="457200">
                        <a:defRPr sz="1300"/>
                      </a:pPr>
                    </a:p>
                  </a:txBody>
                  <a:tcPr marL="50800" marR="50800" marT="50800" marB="508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tcPr>
                </a:tc>
                <a:tc>
                  <a:txBody>
                    <a:bodyPr/>
                    <a:lstStyle/>
                    <a:p>
                      <a:pPr defTabSz="457200">
                        <a:defRPr sz="1300"/>
                      </a:pPr>
                    </a:p>
                  </a:txBody>
                  <a:tcPr marL="50800" marR="50800" marT="50800" marB="508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tcPr>
                </a:tc>
                <a:tc>
                  <a:txBody>
                    <a:bodyPr/>
                    <a:lstStyle/>
                    <a:p>
                      <a:pPr defTabSz="457200">
                        <a:defRPr sz="1300"/>
                      </a:pPr>
                    </a:p>
                  </a:txBody>
                  <a:tcPr marL="50800" marR="50800" marT="50800" marB="508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tcPr>
                </a:tc>
                <a:tc>
                  <a:txBody>
                    <a:bodyPr/>
                    <a:lstStyle/>
                    <a:p>
                      <a:pPr defTabSz="457200">
                        <a:defRPr sz="1300"/>
                      </a:pPr>
                    </a:p>
                  </a:txBody>
                  <a:tcPr marL="50800" marR="50800" marT="50800" marB="508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tcPr>
                </a:tc>
                <a:tc>
                  <a:txBody>
                    <a:bodyPr/>
                    <a:lstStyle/>
                    <a:p>
                      <a:pPr defTabSz="457200">
                        <a:defRPr sz="1300"/>
                      </a:pPr>
                    </a:p>
                  </a:txBody>
                  <a:tcPr marL="50800" marR="50800" marT="50800" marB="508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tcPr>
                </a:tc>
                <a:tc>
                  <a:txBody>
                    <a:bodyPr/>
                    <a:lstStyle/>
                    <a:p>
                      <a:pPr defTabSz="457200">
                        <a:defRPr sz="1300"/>
                      </a:pPr>
                    </a:p>
                  </a:txBody>
                  <a:tcPr marL="50800" marR="50800" marT="50800" marB="508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tcPr>
                </a:tc>
                <a:tc>
                  <a:txBody>
                    <a:bodyPr/>
                    <a:lstStyle/>
                    <a:p>
                      <a:pPr defTabSz="457200">
                        <a:defRPr sz="1300"/>
                      </a:pPr>
                    </a:p>
                  </a:txBody>
                  <a:tcPr marL="50800" marR="50800" marT="50800" marB="508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tcPr>
                </a:tc>
                <a:tc>
                  <a:txBody>
                    <a:bodyPr/>
                    <a:lstStyle/>
                    <a:p>
                      <a:pPr defTabSz="457200">
                        <a:defRPr sz="1300"/>
                      </a:pPr>
                    </a:p>
                  </a:txBody>
                  <a:tcPr marL="50800" marR="50800" marT="50800" marB="508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tcPr>
                </a:tc>
                <a:tc>
                  <a:txBody>
                    <a:bodyPr/>
                    <a:lstStyle/>
                    <a:p>
                      <a:pPr defTabSz="457200">
                        <a:defRPr sz="1300"/>
                      </a:pPr>
                    </a:p>
                  </a:txBody>
                  <a:tcPr marL="50800" marR="50800" marT="50800" marB="508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tcPr>
                </a:tc>
                <a:tc>
                  <a:txBody>
                    <a:bodyPr/>
                    <a:lstStyle/>
                    <a:p>
                      <a:pPr defTabSz="457200">
                        <a:defRPr sz="1300"/>
                      </a:pPr>
                    </a:p>
                  </a:txBody>
                  <a:tcPr marL="50800" marR="50800" marT="50800" marB="50800" anchor="ctr" anchorCtr="0" horzOverflow="overflow">
                    <a:lnL w="4445">
                      <a:solidFill>
                        <a:srgbClr val="000000"/>
                      </a:solidFill>
                      <a:miter lim="400000"/>
                    </a:lnL>
                    <a:lnR w="25400">
                      <a:solidFill>
                        <a:srgbClr val="000000"/>
                      </a:solidFill>
                      <a:miter lim="400000"/>
                    </a:lnR>
                    <a:lnT w="4445">
                      <a:solidFill>
                        <a:srgbClr val="000000"/>
                      </a:solidFill>
                      <a:miter lim="400000"/>
                    </a:lnT>
                    <a:lnB w="4445">
                      <a:solidFill>
                        <a:srgbClr val="000000"/>
                      </a:solidFill>
                      <a:miter lim="400000"/>
                    </a:lnB>
                  </a:tcPr>
                </a:tc>
                <a:tc>
                  <a:txBody>
                    <a:bodyPr/>
                    <a:lstStyle/>
                    <a:p>
                      <a:pPr defTabSz="457200">
                        <a:defRPr sz="1300"/>
                      </a:pPr>
                    </a:p>
                  </a:txBody>
                  <a:tcPr marL="50800" marR="50800" marT="50800" marB="50800" anchor="ctr" anchorCtr="0" horzOverflow="overflow">
                    <a:lnL w="25400">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tcPr>
                </a:tc>
                <a:tc>
                  <a:txBody>
                    <a:bodyPr/>
                    <a:lstStyle/>
                    <a:p>
                      <a:pPr defTabSz="457200">
                        <a:defRPr sz="1300"/>
                      </a:pPr>
                    </a:p>
                  </a:txBody>
                  <a:tcPr marL="50800" marR="50800" marT="50800" marB="508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tcPr>
                </a:tc>
                <a:tc>
                  <a:txBody>
                    <a:bodyPr/>
                    <a:lstStyle/>
                    <a:p>
                      <a:pPr defTabSz="457200">
                        <a:defRPr sz="1300"/>
                      </a:pPr>
                    </a:p>
                  </a:txBody>
                  <a:tcPr marL="50800" marR="50800" marT="50800" marB="508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tcPr>
                </a:tc>
                <a:tc>
                  <a:txBody>
                    <a:bodyPr/>
                    <a:lstStyle/>
                    <a:p>
                      <a:pPr defTabSz="457200">
                        <a:defRPr sz="1300"/>
                      </a:pPr>
                    </a:p>
                  </a:txBody>
                  <a:tcPr marL="50800" marR="50800" marT="50800" marB="508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tcPr>
                </a:tc>
                <a:tc>
                  <a:txBody>
                    <a:bodyPr/>
                    <a:lstStyle/>
                    <a:p>
                      <a:pPr defTabSz="457200">
                        <a:defRPr sz="1300"/>
                      </a:pPr>
                    </a:p>
                  </a:txBody>
                  <a:tcPr marL="50800" marR="50800" marT="50800" marB="508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tcPr>
                </a:tc>
                <a:tc>
                  <a:txBody>
                    <a:bodyPr/>
                    <a:lstStyle/>
                    <a:p>
                      <a:pPr defTabSz="457200">
                        <a:defRPr sz="1300"/>
                      </a:pPr>
                    </a:p>
                  </a:txBody>
                  <a:tcPr marL="50800" marR="50800" marT="50800" marB="508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tcPr>
                </a:tc>
                <a:tc>
                  <a:txBody>
                    <a:bodyPr/>
                    <a:lstStyle/>
                    <a:p>
                      <a:pPr defTabSz="457200">
                        <a:defRPr sz="1300"/>
                      </a:pPr>
                    </a:p>
                  </a:txBody>
                  <a:tcPr marL="50800" marR="50800" marT="50800" marB="508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tcPr>
                </a:tc>
                <a:tc>
                  <a:txBody>
                    <a:bodyPr/>
                    <a:lstStyle/>
                    <a:p>
                      <a:pPr defTabSz="457200">
                        <a:defRPr sz="1300"/>
                      </a:pPr>
                    </a:p>
                  </a:txBody>
                  <a:tcPr marL="50800" marR="50800" marT="50800" marB="508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tcPr>
                </a:tc>
                <a:tc>
                  <a:txBody>
                    <a:bodyPr/>
                    <a:lstStyle/>
                    <a:p>
                      <a:pPr defTabSz="457200">
                        <a:defRPr sz="1300"/>
                      </a:pPr>
                    </a:p>
                  </a:txBody>
                  <a:tcPr marL="50800" marR="50800" marT="50800" marB="508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tcPr>
                </a:tc>
                <a:tc>
                  <a:txBody>
                    <a:bodyPr/>
                    <a:lstStyle/>
                    <a:p>
                      <a:pPr defTabSz="457200">
                        <a:defRPr sz="1300"/>
                      </a:pPr>
                    </a:p>
                  </a:txBody>
                  <a:tcPr marL="50800" marR="50800" marT="50800" marB="508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tcPr>
                </a:tc>
                <a:tc>
                  <a:txBody>
                    <a:bodyPr/>
                    <a:lstStyle/>
                    <a:p>
                      <a:pPr defTabSz="457200">
                        <a:defRPr sz="1300"/>
                      </a:pPr>
                    </a:p>
                  </a:txBody>
                  <a:tcPr marL="50800" marR="50800" marT="50800" marB="508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tcPr>
                </a:tc>
                <a:tc>
                  <a:txBody>
                    <a:bodyPr/>
                    <a:lstStyle/>
                    <a:p>
                      <a:pPr defTabSz="457200">
                        <a:defRPr sz="1300"/>
                      </a:pPr>
                    </a:p>
                  </a:txBody>
                  <a:tcPr marL="50800" marR="50800" marT="50800" marB="50800" anchor="ctr" anchorCtr="0" horzOverflow="overflow">
                    <a:lnL w="4445">
                      <a:solidFill>
                        <a:srgbClr val="000000"/>
                      </a:solidFill>
                      <a:miter lim="400000"/>
                    </a:lnL>
                    <a:lnR w="25400">
                      <a:solidFill>
                        <a:srgbClr val="000000"/>
                      </a:solidFill>
                      <a:miter lim="400000"/>
                    </a:lnR>
                    <a:lnT w="4445">
                      <a:solidFill>
                        <a:srgbClr val="000000"/>
                      </a:solidFill>
                      <a:miter lim="400000"/>
                    </a:lnT>
                    <a:lnB w="4445">
                      <a:solidFill>
                        <a:srgbClr val="000000"/>
                      </a:solidFill>
                      <a:miter lim="400000"/>
                    </a:lnB>
                  </a:tcPr>
                </a:tc>
                <a:tc>
                  <a:txBody>
                    <a:bodyPr/>
                    <a:lstStyle/>
                    <a:p>
                      <a:pPr defTabSz="457200">
                        <a:defRPr sz="1300"/>
                      </a:pPr>
                    </a:p>
                  </a:txBody>
                  <a:tcPr marL="50800" marR="50800" marT="50800" marB="50800" anchor="ctr" anchorCtr="0" horzOverflow="overflow">
                    <a:lnL w="25400">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tcPr>
                </a:tc>
                <a:tc>
                  <a:txBody>
                    <a:bodyPr/>
                    <a:lstStyle/>
                    <a:p>
                      <a:pPr defTabSz="457200">
                        <a:defRPr sz="1300"/>
                      </a:pPr>
                    </a:p>
                  </a:txBody>
                  <a:tcPr marL="50800" marR="50800" marT="50800" marB="508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tcPr>
                </a:tc>
                <a:tc>
                  <a:txBody>
                    <a:bodyPr/>
                    <a:lstStyle/>
                    <a:p>
                      <a:pPr defTabSz="457200">
                        <a:defRPr sz="1300"/>
                      </a:pPr>
                    </a:p>
                  </a:txBody>
                  <a:tcPr marL="50800" marR="50800" marT="50800" marB="508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tcPr>
                </a:tc>
                <a:tc>
                  <a:txBody>
                    <a:bodyPr/>
                    <a:lstStyle/>
                    <a:p>
                      <a:pPr defTabSz="457200">
                        <a:defRPr sz="1300"/>
                      </a:pPr>
                    </a:p>
                  </a:txBody>
                  <a:tcPr marL="50800" marR="50800" marT="50800" marB="508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tcPr>
                </a:tc>
                <a:tc>
                  <a:txBody>
                    <a:bodyPr/>
                    <a:lstStyle/>
                    <a:p>
                      <a:pPr defTabSz="457200">
                        <a:defRPr sz="1300"/>
                      </a:pPr>
                    </a:p>
                  </a:txBody>
                  <a:tcPr marL="50800" marR="50800" marT="50800" marB="508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tcPr>
                </a:tc>
                <a:tc>
                  <a:txBody>
                    <a:bodyPr/>
                    <a:lstStyle/>
                    <a:p>
                      <a:pPr defTabSz="457200">
                        <a:defRPr sz="1300"/>
                      </a:pPr>
                    </a:p>
                  </a:txBody>
                  <a:tcPr marL="50800" marR="50800" marT="50800" marB="508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tcPr>
                </a:tc>
                <a:tc>
                  <a:txBody>
                    <a:bodyPr/>
                    <a:lstStyle/>
                    <a:p>
                      <a:pPr defTabSz="457200">
                        <a:defRPr sz="1300"/>
                      </a:pPr>
                    </a:p>
                  </a:txBody>
                  <a:tcPr marL="50800" marR="50800" marT="50800" marB="508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tcPr>
                </a:tc>
                <a:tc>
                  <a:txBody>
                    <a:bodyPr/>
                    <a:lstStyle/>
                    <a:p>
                      <a:pPr defTabSz="457200">
                        <a:defRPr sz="1300"/>
                      </a:pPr>
                    </a:p>
                  </a:txBody>
                  <a:tcPr marL="50800" marR="50800" marT="50800" marB="50800" anchor="ctr" anchorCtr="0" horzOverflow="overflow">
                    <a:lnL w="4445">
                      <a:solidFill>
                        <a:srgbClr val="000000"/>
                      </a:solidFill>
                      <a:miter lim="400000"/>
                    </a:lnL>
                    <a:lnR w="25400">
                      <a:solidFill>
                        <a:srgbClr val="000000"/>
                      </a:solidFill>
                      <a:miter lim="400000"/>
                    </a:lnR>
                    <a:lnT w="4445">
                      <a:solidFill>
                        <a:srgbClr val="000000"/>
                      </a:solidFill>
                      <a:miter lim="400000"/>
                    </a:lnT>
                    <a:lnB w="4445">
                      <a:solidFill>
                        <a:srgbClr val="000000"/>
                      </a:solidFill>
                      <a:miter lim="400000"/>
                    </a:lnB>
                  </a:tcPr>
                </a:tc>
              </a:tr>
              <a:tr h="306579">
                <a:tc>
                  <a:txBody>
                    <a:bodyPr/>
                    <a:lstStyle/>
                    <a:p>
                      <a:pPr defTabSz="457200">
                        <a:defRPr b="0"/>
                      </a:pPr>
                      <a:r>
                        <a:rPr b="1" sz="1300"/>
                        <a:t>2.B</a:t>
                      </a:r>
                    </a:p>
                  </a:txBody>
                  <a:tcPr marL="50800" marR="50800" marT="50800" marB="50800" anchor="ctr" anchorCtr="0" horzOverflow="overflow">
                    <a:lnL w="25400">
                      <a:solidFill>
                        <a:srgbClr val="000000"/>
                      </a:solidFill>
                      <a:miter lim="400000"/>
                    </a:lnL>
                    <a:lnR w="25400">
                      <a:solidFill>
                        <a:srgbClr val="000000"/>
                      </a:solidFill>
                      <a:miter lim="400000"/>
                    </a:lnR>
                    <a:lnT w="4445">
                      <a:solidFill>
                        <a:srgbClr val="000000"/>
                      </a:solidFill>
                      <a:miter lim="400000"/>
                    </a:lnT>
                    <a:lnB w="4445">
                      <a:solidFill>
                        <a:srgbClr val="000000"/>
                      </a:solidFill>
                      <a:miter lim="400000"/>
                    </a:lnB>
                  </a:tcPr>
                </a:tc>
                <a:tc>
                  <a:txBody>
                    <a:bodyPr/>
                    <a:lstStyle/>
                    <a:p>
                      <a:pPr defTabSz="457200">
                        <a:defRPr sz="1300"/>
                      </a:pPr>
                    </a:p>
                  </a:txBody>
                  <a:tcPr marL="50800" marR="50800" marT="50800" marB="50800" anchor="ctr" anchorCtr="0" horzOverflow="overflow">
                    <a:lnL w="25400">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tcPr>
                </a:tc>
                <a:tc>
                  <a:txBody>
                    <a:bodyPr/>
                    <a:lstStyle/>
                    <a:p>
                      <a:pPr defTabSz="457200">
                        <a:defRPr sz="1300"/>
                      </a:pPr>
                    </a:p>
                  </a:txBody>
                  <a:tcPr marL="50800" marR="50800" marT="50800" marB="508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tcPr>
                </a:tc>
                <a:tc>
                  <a:txBody>
                    <a:bodyPr/>
                    <a:lstStyle/>
                    <a:p>
                      <a:pPr defTabSz="457200">
                        <a:defRPr sz="1300"/>
                      </a:pPr>
                    </a:p>
                  </a:txBody>
                  <a:tcPr marL="50800" marR="50800" marT="50800" marB="508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tcPr>
                </a:tc>
                <a:tc>
                  <a:txBody>
                    <a:bodyPr/>
                    <a:lstStyle/>
                    <a:p>
                      <a:pPr defTabSz="457200">
                        <a:defRPr sz="1300"/>
                      </a:pPr>
                    </a:p>
                  </a:txBody>
                  <a:tcPr marL="50800" marR="50800" marT="50800" marB="50800" anchor="ctr" anchorCtr="0" horzOverflow="overflow">
                    <a:lnL w="4445">
                      <a:solidFill>
                        <a:srgbClr val="000000"/>
                      </a:solidFill>
                      <a:miter lim="400000"/>
                    </a:lnL>
                    <a:lnR w="25400">
                      <a:solidFill>
                        <a:srgbClr val="000000"/>
                      </a:solidFill>
                      <a:miter lim="400000"/>
                    </a:lnR>
                    <a:lnT w="4445">
                      <a:solidFill>
                        <a:srgbClr val="000000"/>
                      </a:solidFill>
                      <a:miter lim="400000"/>
                    </a:lnT>
                    <a:lnB w="4445">
                      <a:solidFill>
                        <a:srgbClr val="000000"/>
                      </a:solidFill>
                      <a:miter lim="400000"/>
                    </a:lnB>
                  </a:tcPr>
                </a:tc>
                <a:tc>
                  <a:txBody>
                    <a:bodyPr/>
                    <a:lstStyle/>
                    <a:p>
                      <a:pPr defTabSz="457200">
                        <a:defRPr sz="1300"/>
                      </a:pPr>
                    </a:p>
                  </a:txBody>
                  <a:tcPr marL="50800" marR="50800" marT="50800" marB="50800" anchor="ctr" anchorCtr="0" horzOverflow="overflow">
                    <a:lnL w="25400">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tcPr>
                </a:tc>
                <a:tc>
                  <a:txBody>
                    <a:bodyPr/>
                    <a:lstStyle/>
                    <a:p>
                      <a:pPr defTabSz="457200">
                        <a:defRPr sz="1300"/>
                      </a:pPr>
                    </a:p>
                  </a:txBody>
                  <a:tcPr marL="50800" marR="50800" marT="50800" marB="508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tcPr>
                </a:tc>
                <a:tc>
                  <a:txBody>
                    <a:bodyPr/>
                    <a:lstStyle/>
                    <a:p>
                      <a:pPr defTabSz="457200">
                        <a:defRPr sz="1300"/>
                      </a:pPr>
                    </a:p>
                  </a:txBody>
                  <a:tcPr marL="50800" marR="50800" marT="50800" marB="508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solidFill>
                      <a:srgbClr val="929292"/>
                    </a:solidFill>
                  </a:tcPr>
                </a:tc>
                <a:tc>
                  <a:txBody>
                    <a:bodyPr/>
                    <a:lstStyle/>
                    <a:p>
                      <a:pPr defTabSz="457200">
                        <a:defRPr sz="1300"/>
                      </a:pPr>
                    </a:p>
                  </a:txBody>
                  <a:tcPr marL="50800" marR="50800" marT="50800" marB="508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solidFill>
                      <a:srgbClr val="929292"/>
                    </a:solidFill>
                  </a:tcPr>
                </a:tc>
                <a:tc>
                  <a:txBody>
                    <a:bodyPr/>
                    <a:lstStyle/>
                    <a:p>
                      <a:pPr defTabSz="457200">
                        <a:defRPr sz="1300"/>
                      </a:pPr>
                    </a:p>
                  </a:txBody>
                  <a:tcPr marL="50800" marR="50800" marT="50800" marB="508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solidFill>
                      <a:srgbClr val="929292"/>
                    </a:solidFill>
                  </a:tcPr>
                </a:tc>
                <a:tc>
                  <a:txBody>
                    <a:bodyPr/>
                    <a:lstStyle/>
                    <a:p>
                      <a:pPr defTabSz="457200">
                        <a:defRPr sz="1300"/>
                      </a:pPr>
                    </a:p>
                  </a:txBody>
                  <a:tcPr marL="50800" marR="50800" marT="50800" marB="508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solidFill>
                      <a:srgbClr val="929292"/>
                    </a:solidFill>
                  </a:tcPr>
                </a:tc>
                <a:tc>
                  <a:txBody>
                    <a:bodyPr/>
                    <a:lstStyle/>
                    <a:p>
                      <a:pPr defTabSz="457200">
                        <a:defRPr sz="1300"/>
                      </a:pPr>
                    </a:p>
                  </a:txBody>
                  <a:tcPr marL="50800" marR="50800" marT="50800" marB="508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solidFill>
                      <a:srgbClr val="929292"/>
                    </a:solidFill>
                  </a:tcPr>
                </a:tc>
                <a:tc>
                  <a:txBody>
                    <a:bodyPr/>
                    <a:lstStyle/>
                    <a:p>
                      <a:pPr defTabSz="457200">
                        <a:defRPr sz="1300"/>
                      </a:pPr>
                    </a:p>
                  </a:txBody>
                  <a:tcPr marL="50800" marR="50800" marT="50800" marB="508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solidFill>
                      <a:srgbClr val="929292"/>
                    </a:solidFill>
                  </a:tcPr>
                </a:tc>
                <a:tc>
                  <a:txBody>
                    <a:bodyPr/>
                    <a:lstStyle/>
                    <a:p>
                      <a:pPr defTabSz="457200">
                        <a:defRPr sz="1300"/>
                      </a:pPr>
                    </a:p>
                  </a:txBody>
                  <a:tcPr marL="50800" marR="50800" marT="50800" marB="508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solidFill>
                      <a:srgbClr val="929292"/>
                    </a:solidFill>
                  </a:tcPr>
                </a:tc>
                <a:tc>
                  <a:txBody>
                    <a:bodyPr/>
                    <a:lstStyle/>
                    <a:p>
                      <a:pPr defTabSz="457200">
                        <a:defRPr sz="1300"/>
                      </a:pPr>
                    </a:p>
                  </a:txBody>
                  <a:tcPr marL="50800" marR="50800" marT="50800" marB="508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solidFill>
                      <a:srgbClr val="929292"/>
                    </a:solidFill>
                  </a:tcPr>
                </a:tc>
                <a:tc>
                  <a:txBody>
                    <a:bodyPr/>
                    <a:lstStyle/>
                    <a:p>
                      <a:pPr defTabSz="457200">
                        <a:defRPr sz="1300"/>
                      </a:pPr>
                    </a:p>
                  </a:txBody>
                  <a:tcPr marL="50800" marR="50800" marT="50800" marB="508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solidFill>
                      <a:srgbClr val="929292"/>
                    </a:solidFill>
                  </a:tcPr>
                </a:tc>
                <a:tc>
                  <a:txBody>
                    <a:bodyPr/>
                    <a:lstStyle/>
                    <a:p>
                      <a:pPr defTabSz="457200">
                        <a:defRPr sz="1300"/>
                      </a:pPr>
                    </a:p>
                  </a:txBody>
                  <a:tcPr marL="50800" marR="50800" marT="50800" marB="50800" anchor="ctr" anchorCtr="0" horzOverflow="overflow">
                    <a:lnL w="4445">
                      <a:solidFill>
                        <a:srgbClr val="000000"/>
                      </a:solidFill>
                      <a:miter lim="400000"/>
                    </a:lnL>
                    <a:lnR w="25400">
                      <a:solidFill>
                        <a:srgbClr val="000000"/>
                      </a:solidFill>
                      <a:miter lim="400000"/>
                    </a:lnR>
                    <a:lnT w="4445">
                      <a:solidFill>
                        <a:srgbClr val="000000"/>
                      </a:solidFill>
                      <a:miter lim="400000"/>
                    </a:lnT>
                    <a:lnB w="4445">
                      <a:solidFill>
                        <a:srgbClr val="000000"/>
                      </a:solidFill>
                      <a:miter lim="400000"/>
                    </a:lnB>
                    <a:solidFill>
                      <a:srgbClr val="929292"/>
                    </a:solidFill>
                  </a:tcPr>
                </a:tc>
                <a:tc>
                  <a:txBody>
                    <a:bodyPr/>
                    <a:lstStyle/>
                    <a:p>
                      <a:pPr defTabSz="457200">
                        <a:defRPr sz="1300"/>
                      </a:pPr>
                    </a:p>
                  </a:txBody>
                  <a:tcPr marL="50800" marR="50800" marT="50800" marB="50800" anchor="ctr" anchorCtr="0" horzOverflow="overflow">
                    <a:lnL w="25400">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solidFill>
                      <a:srgbClr val="929292"/>
                    </a:solidFill>
                  </a:tcPr>
                </a:tc>
                <a:tc>
                  <a:txBody>
                    <a:bodyPr/>
                    <a:lstStyle/>
                    <a:p>
                      <a:pPr defTabSz="457200">
                        <a:defRPr sz="1300"/>
                      </a:pPr>
                    </a:p>
                  </a:txBody>
                  <a:tcPr marL="50800" marR="50800" marT="50800" marB="508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solidFill>
                      <a:srgbClr val="929292"/>
                    </a:solidFill>
                  </a:tcPr>
                </a:tc>
                <a:tc>
                  <a:txBody>
                    <a:bodyPr/>
                    <a:lstStyle/>
                    <a:p>
                      <a:pPr defTabSz="457200">
                        <a:defRPr sz="1300"/>
                      </a:pPr>
                    </a:p>
                  </a:txBody>
                  <a:tcPr marL="50800" marR="50800" marT="50800" marB="508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solidFill>
                      <a:srgbClr val="929292"/>
                    </a:solidFill>
                  </a:tcPr>
                </a:tc>
                <a:tc>
                  <a:txBody>
                    <a:bodyPr/>
                    <a:lstStyle/>
                    <a:p>
                      <a:pPr defTabSz="457200">
                        <a:defRPr sz="1300"/>
                      </a:pPr>
                    </a:p>
                  </a:txBody>
                  <a:tcPr marL="50800" marR="50800" marT="50800" marB="508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solidFill>
                      <a:srgbClr val="929292"/>
                    </a:solidFill>
                  </a:tcPr>
                </a:tc>
                <a:tc>
                  <a:txBody>
                    <a:bodyPr/>
                    <a:lstStyle/>
                    <a:p>
                      <a:pPr defTabSz="457200">
                        <a:defRPr sz="1300"/>
                      </a:pPr>
                    </a:p>
                  </a:txBody>
                  <a:tcPr marL="50800" marR="50800" marT="50800" marB="508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solidFill>
                      <a:srgbClr val="929292"/>
                    </a:solidFill>
                  </a:tcPr>
                </a:tc>
                <a:tc>
                  <a:txBody>
                    <a:bodyPr/>
                    <a:lstStyle/>
                    <a:p>
                      <a:pPr defTabSz="457200">
                        <a:defRPr sz="1300"/>
                      </a:pPr>
                    </a:p>
                  </a:txBody>
                  <a:tcPr marL="50800" marR="50800" marT="50800" marB="508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solidFill>
                      <a:srgbClr val="929292"/>
                    </a:solidFill>
                  </a:tcPr>
                </a:tc>
                <a:tc>
                  <a:txBody>
                    <a:bodyPr/>
                    <a:lstStyle/>
                    <a:p>
                      <a:pPr defTabSz="457200">
                        <a:defRPr sz="1300"/>
                      </a:pPr>
                    </a:p>
                  </a:txBody>
                  <a:tcPr marL="50800" marR="50800" marT="50800" marB="508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solidFill>
                      <a:srgbClr val="929292"/>
                    </a:solidFill>
                  </a:tcPr>
                </a:tc>
                <a:tc>
                  <a:txBody>
                    <a:bodyPr/>
                    <a:lstStyle/>
                    <a:p>
                      <a:pPr defTabSz="457200">
                        <a:defRPr sz="1300"/>
                      </a:pPr>
                    </a:p>
                  </a:txBody>
                  <a:tcPr marL="50800" marR="50800" marT="50800" marB="508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solidFill>
                      <a:srgbClr val="929292"/>
                    </a:solidFill>
                  </a:tcPr>
                </a:tc>
                <a:tc>
                  <a:txBody>
                    <a:bodyPr/>
                    <a:lstStyle/>
                    <a:p>
                      <a:pPr defTabSz="457200">
                        <a:defRPr sz="1300"/>
                      </a:pPr>
                    </a:p>
                  </a:txBody>
                  <a:tcPr marL="50800" marR="50800" marT="50800" marB="508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tcPr>
                </a:tc>
                <a:tc>
                  <a:txBody>
                    <a:bodyPr/>
                    <a:lstStyle/>
                    <a:p>
                      <a:pPr defTabSz="457200">
                        <a:defRPr sz="1300"/>
                      </a:pPr>
                    </a:p>
                  </a:txBody>
                  <a:tcPr marL="50800" marR="50800" marT="50800" marB="508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tcPr>
                </a:tc>
                <a:tc>
                  <a:txBody>
                    <a:bodyPr/>
                    <a:lstStyle/>
                    <a:p>
                      <a:pPr defTabSz="457200">
                        <a:defRPr sz="1300"/>
                      </a:pPr>
                    </a:p>
                  </a:txBody>
                  <a:tcPr marL="50800" marR="50800" marT="50800" marB="508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tcPr>
                </a:tc>
                <a:tc>
                  <a:txBody>
                    <a:bodyPr/>
                    <a:lstStyle/>
                    <a:p>
                      <a:pPr defTabSz="457200">
                        <a:defRPr sz="1300"/>
                      </a:pPr>
                    </a:p>
                  </a:txBody>
                  <a:tcPr marL="50800" marR="50800" marT="50800" marB="50800" anchor="ctr" anchorCtr="0" horzOverflow="overflow">
                    <a:lnL w="4445">
                      <a:solidFill>
                        <a:srgbClr val="000000"/>
                      </a:solidFill>
                      <a:miter lim="400000"/>
                    </a:lnL>
                    <a:lnR w="25400">
                      <a:solidFill>
                        <a:srgbClr val="000000"/>
                      </a:solidFill>
                      <a:miter lim="400000"/>
                    </a:lnR>
                    <a:lnT w="4445">
                      <a:solidFill>
                        <a:srgbClr val="000000"/>
                      </a:solidFill>
                      <a:miter lim="400000"/>
                    </a:lnT>
                    <a:lnB w="4445">
                      <a:solidFill>
                        <a:srgbClr val="000000"/>
                      </a:solidFill>
                      <a:miter lim="400000"/>
                    </a:lnB>
                  </a:tcPr>
                </a:tc>
                <a:tc>
                  <a:txBody>
                    <a:bodyPr/>
                    <a:lstStyle/>
                    <a:p>
                      <a:pPr defTabSz="457200">
                        <a:defRPr sz="1300"/>
                      </a:pPr>
                    </a:p>
                  </a:txBody>
                  <a:tcPr marL="50800" marR="50800" marT="50800" marB="50800" anchor="ctr" anchorCtr="0" horzOverflow="overflow">
                    <a:lnL w="25400">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tcPr>
                </a:tc>
                <a:tc>
                  <a:txBody>
                    <a:bodyPr/>
                    <a:lstStyle/>
                    <a:p>
                      <a:pPr defTabSz="457200">
                        <a:defRPr sz="1300"/>
                      </a:pPr>
                    </a:p>
                  </a:txBody>
                  <a:tcPr marL="50800" marR="50800" marT="50800" marB="508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tcPr>
                </a:tc>
                <a:tc>
                  <a:txBody>
                    <a:bodyPr/>
                    <a:lstStyle/>
                    <a:p>
                      <a:pPr defTabSz="457200">
                        <a:defRPr sz="1300"/>
                      </a:pPr>
                    </a:p>
                  </a:txBody>
                  <a:tcPr marL="50800" marR="50800" marT="50800" marB="508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tcPr>
                </a:tc>
                <a:tc>
                  <a:txBody>
                    <a:bodyPr/>
                    <a:lstStyle/>
                    <a:p>
                      <a:pPr defTabSz="457200">
                        <a:defRPr sz="1300"/>
                      </a:pPr>
                    </a:p>
                  </a:txBody>
                  <a:tcPr marL="50800" marR="50800" marT="50800" marB="508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tcPr>
                </a:tc>
                <a:tc>
                  <a:txBody>
                    <a:bodyPr/>
                    <a:lstStyle/>
                    <a:p>
                      <a:pPr defTabSz="457200">
                        <a:defRPr sz="1300"/>
                      </a:pPr>
                    </a:p>
                  </a:txBody>
                  <a:tcPr marL="50800" marR="50800" marT="50800" marB="508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tcPr>
                </a:tc>
                <a:tc>
                  <a:txBody>
                    <a:bodyPr/>
                    <a:lstStyle/>
                    <a:p>
                      <a:pPr defTabSz="457200">
                        <a:defRPr sz="1300"/>
                      </a:pPr>
                    </a:p>
                  </a:txBody>
                  <a:tcPr marL="50800" marR="50800" marT="50800" marB="508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tcPr>
                </a:tc>
                <a:tc>
                  <a:txBody>
                    <a:bodyPr/>
                    <a:lstStyle/>
                    <a:p>
                      <a:pPr defTabSz="457200">
                        <a:defRPr sz="1300"/>
                      </a:pPr>
                    </a:p>
                  </a:txBody>
                  <a:tcPr marL="50800" marR="50800" marT="50800" marB="508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tcPr>
                </a:tc>
                <a:tc>
                  <a:txBody>
                    <a:bodyPr/>
                    <a:lstStyle/>
                    <a:p>
                      <a:pPr defTabSz="457200">
                        <a:defRPr sz="1300"/>
                      </a:pPr>
                    </a:p>
                  </a:txBody>
                  <a:tcPr marL="50800" marR="50800" marT="50800" marB="508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tcPr>
                </a:tc>
                <a:tc>
                  <a:txBody>
                    <a:bodyPr/>
                    <a:lstStyle/>
                    <a:p>
                      <a:pPr defTabSz="457200">
                        <a:defRPr sz="1300"/>
                      </a:pPr>
                    </a:p>
                  </a:txBody>
                  <a:tcPr marL="50800" marR="50800" marT="50800" marB="508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tcPr>
                </a:tc>
                <a:tc>
                  <a:txBody>
                    <a:bodyPr/>
                    <a:lstStyle/>
                    <a:p>
                      <a:pPr defTabSz="457200">
                        <a:defRPr sz="1300"/>
                      </a:pPr>
                    </a:p>
                  </a:txBody>
                  <a:tcPr marL="50800" marR="50800" marT="50800" marB="508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tcPr>
                </a:tc>
                <a:tc>
                  <a:txBody>
                    <a:bodyPr/>
                    <a:lstStyle/>
                    <a:p>
                      <a:pPr defTabSz="457200">
                        <a:defRPr sz="1300"/>
                      </a:pPr>
                    </a:p>
                  </a:txBody>
                  <a:tcPr marL="50800" marR="50800" marT="50800" marB="508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tcPr>
                </a:tc>
                <a:tc>
                  <a:txBody>
                    <a:bodyPr/>
                    <a:lstStyle/>
                    <a:p>
                      <a:pPr defTabSz="457200">
                        <a:defRPr sz="1300"/>
                      </a:pPr>
                    </a:p>
                  </a:txBody>
                  <a:tcPr marL="50800" marR="50800" marT="50800" marB="50800" anchor="ctr" anchorCtr="0" horzOverflow="overflow">
                    <a:lnL w="4445">
                      <a:solidFill>
                        <a:srgbClr val="000000"/>
                      </a:solidFill>
                      <a:miter lim="400000"/>
                    </a:lnL>
                    <a:lnR w="25400">
                      <a:solidFill>
                        <a:srgbClr val="000000"/>
                      </a:solidFill>
                      <a:miter lim="400000"/>
                    </a:lnR>
                    <a:lnT w="4445">
                      <a:solidFill>
                        <a:srgbClr val="000000"/>
                      </a:solidFill>
                      <a:miter lim="400000"/>
                    </a:lnT>
                    <a:lnB w="4445">
                      <a:solidFill>
                        <a:srgbClr val="000000"/>
                      </a:solidFill>
                      <a:miter lim="400000"/>
                    </a:lnB>
                  </a:tcPr>
                </a:tc>
                <a:tc>
                  <a:txBody>
                    <a:bodyPr/>
                    <a:lstStyle/>
                    <a:p>
                      <a:pPr defTabSz="457200">
                        <a:defRPr sz="1300"/>
                      </a:pPr>
                    </a:p>
                  </a:txBody>
                  <a:tcPr marL="50800" marR="50800" marT="50800" marB="50800" anchor="ctr" anchorCtr="0" horzOverflow="overflow">
                    <a:lnL w="25400">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tcPr>
                </a:tc>
                <a:tc>
                  <a:txBody>
                    <a:bodyPr/>
                    <a:lstStyle/>
                    <a:p>
                      <a:pPr defTabSz="457200">
                        <a:defRPr sz="1300"/>
                      </a:pPr>
                    </a:p>
                  </a:txBody>
                  <a:tcPr marL="50800" marR="50800" marT="50800" marB="508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tcPr>
                </a:tc>
                <a:tc>
                  <a:txBody>
                    <a:bodyPr/>
                    <a:lstStyle/>
                    <a:p>
                      <a:pPr defTabSz="457200">
                        <a:defRPr sz="1300"/>
                      </a:pPr>
                    </a:p>
                  </a:txBody>
                  <a:tcPr marL="50800" marR="50800" marT="50800" marB="508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tcPr>
                </a:tc>
                <a:tc>
                  <a:txBody>
                    <a:bodyPr/>
                    <a:lstStyle/>
                    <a:p>
                      <a:pPr defTabSz="457200">
                        <a:defRPr sz="1300"/>
                      </a:pPr>
                    </a:p>
                  </a:txBody>
                  <a:tcPr marL="50800" marR="50800" marT="50800" marB="508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tcPr>
                </a:tc>
                <a:tc>
                  <a:txBody>
                    <a:bodyPr/>
                    <a:lstStyle/>
                    <a:p>
                      <a:pPr defTabSz="457200">
                        <a:defRPr sz="1300"/>
                      </a:pPr>
                    </a:p>
                  </a:txBody>
                  <a:tcPr marL="50800" marR="50800" marT="50800" marB="508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tcPr>
                </a:tc>
                <a:tc>
                  <a:txBody>
                    <a:bodyPr/>
                    <a:lstStyle/>
                    <a:p>
                      <a:pPr defTabSz="457200">
                        <a:defRPr sz="1300"/>
                      </a:pPr>
                    </a:p>
                  </a:txBody>
                  <a:tcPr marL="50800" marR="50800" marT="50800" marB="508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tcPr>
                </a:tc>
                <a:tc>
                  <a:txBody>
                    <a:bodyPr/>
                    <a:lstStyle/>
                    <a:p>
                      <a:pPr defTabSz="457200">
                        <a:defRPr sz="1300"/>
                      </a:pPr>
                    </a:p>
                  </a:txBody>
                  <a:tcPr marL="50800" marR="50800" marT="50800" marB="508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tcPr>
                </a:tc>
                <a:tc>
                  <a:txBody>
                    <a:bodyPr/>
                    <a:lstStyle/>
                    <a:p>
                      <a:pPr defTabSz="457200">
                        <a:defRPr sz="1300"/>
                      </a:pPr>
                    </a:p>
                  </a:txBody>
                  <a:tcPr marL="50800" marR="50800" marT="50800" marB="50800" anchor="ctr" anchorCtr="0" horzOverflow="overflow">
                    <a:lnL w="4445">
                      <a:solidFill>
                        <a:srgbClr val="000000"/>
                      </a:solidFill>
                      <a:miter lim="400000"/>
                    </a:lnL>
                    <a:lnR w="25400">
                      <a:solidFill>
                        <a:srgbClr val="000000"/>
                      </a:solidFill>
                      <a:miter lim="400000"/>
                    </a:lnR>
                    <a:lnT w="4445">
                      <a:solidFill>
                        <a:srgbClr val="000000"/>
                      </a:solidFill>
                      <a:miter lim="400000"/>
                    </a:lnT>
                    <a:lnB w="4445">
                      <a:solidFill>
                        <a:srgbClr val="000000"/>
                      </a:solidFill>
                      <a:miter lim="400000"/>
                    </a:lnB>
                  </a:tcPr>
                </a:tc>
              </a:tr>
              <a:tr h="306579">
                <a:tc>
                  <a:txBody>
                    <a:bodyPr/>
                    <a:lstStyle/>
                    <a:p>
                      <a:pPr defTabSz="457200">
                        <a:defRPr b="0"/>
                      </a:pPr>
                      <a:r>
                        <a:rPr b="1" sz="1300"/>
                        <a:t>2.C</a:t>
                      </a:r>
                    </a:p>
                  </a:txBody>
                  <a:tcPr marL="50800" marR="50800" marT="50800" marB="50800" anchor="ctr" anchorCtr="0" horzOverflow="overflow">
                    <a:lnL w="25400">
                      <a:solidFill>
                        <a:srgbClr val="000000"/>
                      </a:solidFill>
                      <a:miter lim="400000"/>
                    </a:lnL>
                    <a:lnR w="25400">
                      <a:solidFill>
                        <a:srgbClr val="000000"/>
                      </a:solidFill>
                      <a:miter lim="400000"/>
                    </a:lnR>
                    <a:lnT w="4445">
                      <a:solidFill>
                        <a:srgbClr val="000000"/>
                      </a:solidFill>
                      <a:miter lim="400000"/>
                    </a:lnT>
                    <a:lnB w="4445">
                      <a:solidFill>
                        <a:srgbClr val="000000"/>
                      </a:solidFill>
                      <a:miter lim="400000"/>
                    </a:lnB>
                  </a:tcPr>
                </a:tc>
                <a:tc>
                  <a:txBody>
                    <a:bodyPr/>
                    <a:lstStyle/>
                    <a:p>
                      <a:pPr defTabSz="457200">
                        <a:defRPr sz="1300"/>
                      </a:pPr>
                    </a:p>
                  </a:txBody>
                  <a:tcPr marL="50800" marR="50800" marT="50800" marB="50800" anchor="ctr" anchorCtr="0" horzOverflow="overflow">
                    <a:lnL w="25400">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tcPr>
                </a:tc>
                <a:tc>
                  <a:txBody>
                    <a:bodyPr/>
                    <a:lstStyle/>
                    <a:p>
                      <a:pPr defTabSz="457200">
                        <a:defRPr sz="1300"/>
                      </a:pPr>
                    </a:p>
                  </a:txBody>
                  <a:tcPr marL="50800" marR="50800" marT="50800" marB="508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tcPr>
                </a:tc>
                <a:tc>
                  <a:txBody>
                    <a:bodyPr/>
                    <a:lstStyle/>
                    <a:p>
                      <a:pPr defTabSz="457200">
                        <a:defRPr sz="1300"/>
                      </a:pPr>
                    </a:p>
                  </a:txBody>
                  <a:tcPr marL="50800" marR="50800" marT="50800" marB="508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tcPr>
                </a:tc>
                <a:tc>
                  <a:txBody>
                    <a:bodyPr/>
                    <a:lstStyle/>
                    <a:p>
                      <a:pPr defTabSz="457200">
                        <a:defRPr sz="1300"/>
                      </a:pPr>
                    </a:p>
                  </a:txBody>
                  <a:tcPr marL="50800" marR="50800" marT="50800" marB="50800" anchor="ctr" anchorCtr="0" horzOverflow="overflow">
                    <a:lnL w="4445">
                      <a:solidFill>
                        <a:srgbClr val="000000"/>
                      </a:solidFill>
                      <a:miter lim="400000"/>
                    </a:lnL>
                    <a:lnR w="25400">
                      <a:solidFill>
                        <a:srgbClr val="000000"/>
                      </a:solidFill>
                      <a:miter lim="400000"/>
                    </a:lnR>
                    <a:lnT w="4445">
                      <a:solidFill>
                        <a:srgbClr val="000000"/>
                      </a:solidFill>
                      <a:miter lim="400000"/>
                    </a:lnT>
                    <a:lnB w="4445">
                      <a:solidFill>
                        <a:srgbClr val="000000"/>
                      </a:solidFill>
                      <a:miter lim="400000"/>
                    </a:lnB>
                  </a:tcPr>
                </a:tc>
                <a:tc>
                  <a:txBody>
                    <a:bodyPr/>
                    <a:lstStyle/>
                    <a:p>
                      <a:pPr defTabSz="457200">
                        <a:defRPr sz="1300"/>
                      </a:pPr>
                    </a:p>
                  </a:txBody>
                  <a:tcPr marL="50800" marR="50800" marT="50800" marB="50800" anchor="ctr" anchorCtr="0" horzOverflow="overflow">
                    <a:lnL w="25400">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tcPr>
                </a:tc>
                <a:tc>
                  <a:txBody>
                    <a:bodyPr/>
                    <a:lstStyle/>
                    <a:p>
                      <a:pPr defTabSz="457200">
                        <a:defRPr sz="1300"/>
                      </a:pPr>
                    </a:p>
                  </a:txBody>
                  <a:tcPr marL="50800" marR="50800" marT="50800" marB="508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tcPr>
                </a:tc>
                <a:tc>
                  <a:txBody>
                    <a:bodyPr/>
                    <a:lstStyle/>
                    <a:p>
                      <a:pPr defTabSz="457200">
                        <a:defRPr sz="1300"/>
                      </a:pPr>
                    </a:p>
                  </a:txBody>
                  <a:tcPr marL="50800" marR="50800" marT="50800" marB="508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tcPr>
                </a:tc>
                <a:tc>
                  <a:txBody>
                    <a:bodyPr/>
                    <a:lstStyle/>
                    <a:p>
                      <a:pPr defTabSz="457200">
                        <a:defRPr sz="1300"/>
                      </a:pPr>
                    </a:p>
                  </a:txBody>
                  <a:tcPr marL="50800" marR="50800" marT="50800" marB="508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tcPr>
                </a:tc>
                <a:tc>
                  <a:txBody>
                    <a:bodyPr/>
                    <a:lstStyle/>
                    <a:p>
                      <a:pPr defTabSz="457200">
                        <a:defRPr sz="1300"/>
                      </a:pPr>
                    </a:p>
                  </a:txBody>
                  <a:tcPr marL="50800" marR="50800" marT="50800" marB="508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tcPr>
                </a:tc>
                <a:tc>
                  <a:txBody>
                    <a:bodyPr/>
                    <a:lstStyle/>
                    <a:p>
                      <a:pPr defTabSz="457200">
                        <a:defRPr sz="1300"/>
                      </a:pPr>
                    </a:p>
                  </a:txBody>
                  <a:tcPr marL="50800" marR="50800" marT="50800" marB="508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tcPr>
                </a:tc>
                <a:tc>
                  <a:txBody>
                    <a:bodyPr/>
                    <a:lstStyle/>
                    <a:p>
                      <a:pPr defTabSz="457200">
                        <a:defRPr sz="1300"/>
                      </a:pPr>
                    </a:p>
                  </a:txBody>
                  <a:tcPr marL="50800" marR="50800" marT="50800" marB="508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tcPr>
                </a:tc>
                <a:tc>
                  <a:txBody>
                    <a:bodyPr/>
                    <a:lstStyle/>
                    <a:p>
                      <a:pPr defTabSz="457200">
                        <a:defRPr sz="1300"/>
                      </a:pPr>
                    </a:p>
                  </a:txBody>
                  <a:tcPr marL="50800" marR="50800" marT="50800" marB="508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tcPr>
                </a:tc>
                <a:tc>
                  <a:txBody>
                    <a:bodyPr/>
                    <a:lstStyle/>
                    <a:p>
                      <a:pPr defTabSz="457200">
                        <a:defRPr sz="1300"/>
                      </a:pPr>
                    </a:p>
                  </a:txBody>
                  <a:tcPr marL="50800" marR="50800" marT="50800" marB="508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tcPr>
                </a:tc>
                <a:tc>
                  <a:txBody>
                    <a:bodyPr/>
                    <a:lstStyle/>
                    <a:p>
                      <a:pPr defTabSz="457200">
                        <a:defRPr sz="1300"/>
                      </a:pPr>
                    </a:p>
                  </a:txBody>
                  <a:tcPr marL="50800" marR="50800" marT="50800" marB="508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tcPr>
                </a:tc>
                <a:tc>
                  <a:txBody>
                    <a:bodyPr/>
                    <a:lstStyle/>
                    <a:p>
                      <a:pPr defTabSz="457200">
                        <a:defRPr sz="1300"/>
                      </a:pPr>
                    </a:p>
                  </a:txBody>
                  <a:tcPr marL="50800" marR="50800" marT="50800" marB="508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tcPr>
                </a:tc>
                <a:tc>
                  <a:txBody>
                    <a:bodyPr/>
                    <a:lstStyle/>
                    <a:p>
                      <a:pPr defTabSz="457200">
                        <a:defRPr sz="1300"/>
                      </a:pPr>
                    </a:p>
                  </a:txBody>
                  <a:tcPr marL="50800" marR="50800" marT="50800" marB="50800" anchor="ctr" anchorCtr="0" horzOverflow="overflow">
                    <a:lnL w="4445">
                      <a:solidFill>
                        <a:srgbClr val="000000"/>
                      </a:solidFill>
                      <a:miter lim="400000"/>
                    </a:lnL>
                    <a:lnR w="25400">
                      <a:solidFill>
                        <a:srgbClr val="000000"/>
                      </a:solidFill>
                      <a:miter lim="400000"/>
                    </a:lnR>
                    <a:lnT w="4445">
                      <a:solidFill>
                        <a:srgbClr val="000000"/>
                      </a:solidFill>
                      <a:miter lim="400000"/>
                    </a:lnT>
                    <a:lnB w="4445">
                      <a:solidFill>
                        <a:srgbClr val="000000"/>
                      </a:solidFill>
                      <a:miter lim="400000"/>
                    </a:lnB>
                  </a:tcPr>
                </a:tc>
                <a:tc>
                  <a:txBody>
                    <a:bodyPr/>
                    <a:lstStyle/>
                    <a:p>
                      <a:pPr defTabSz="457200">
                        <a:defRPr sz="1300"/>
                      </a:pPr>
                    </a:p>
                  </a:txBody>
                  <a:tcPr marL="50800" marR="50800" marT="50800" marB="50800" anchor="ctr" anchorCtr="0" horzOverflow="overflow">
                    <a:lnL w="25400">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tcPr>
                </a:tc>
                <a:tc>
                  <a:txBody>
                    <a:bodyPr/>
                    <a:lstStyle/>
                    <a:p>
                      <a:pPr defTabSz="457200">
                        <a:defRPr sz="1300"/>
                      </a:pPr>
                    </a:p>
                  </a:txBody>
                  <a:tcPr marL="50800" marR="50800" marT="50800" marB="508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solidFill>
                      <a:srgbClr val="929292"/>
                    </a:solidFill>
                  </a:tcPr>
                </a:tc>
                <a:tc>
                  <a:txBody>
                    <a:bodyPr/>
                    <a:lstStyle/>
                    <a:p>
                      <a:pPr defTabSz="457200">
                        <a:defRPr sz="1300"/>
                      </a:pPr>
                    </a:p>
                  </a:txBody>
                  <a:tcPr marL="50800" marR="50800" marT="50800" marB="508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solidFill>
                      <a:srgbClr val="929292"/>
                    </a:solidFill>
                  </a:tcPr>
                </a:tc>
                <a:tc>
                  <a:txBody>
                    <a:bodyPr/>
                    <a:lstStyle/>
                    <a:p>
                      <a:pPr defTabSz="457200">
                        <a:defRPr sz="1300"/>
                      </a:pPr>
                    </a:p>
                  </a:txBody>
                  <a:tcPr marL="50800" marR="50800" marT="50800" marB="508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solidFill>
                      <a:srgbClr val="929292"/>
                    </a:solidFill>
                  </a:tcPr>
                </a:tc>
                <a:tc>
                  <a:txBody>
                    <a:bodyPr/>
                    <a:lstStyle/>
                    <a:p>
                      <a:pPr defTabSz="457200"/>
                      <a:r>
                        <a:rPr b="1" sz="1300"/>
                        <a:t>*</a:t>
                      </a:r>
                    </a:p>
                  </a:txBody>
                  <a:tcPr marL="50800" marR="50800" marT="50800" marB="508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solidFill>
                      <a:srgbClr val="929292"/>
                    </a:solidFill>
                  </a:tcPr>
                </a:tc>
                <a:tc>
                  <a:txBody>
                    <a:bodyPr/>
                    <a:lstStyle/>
                    <a:p>
                      <a:pPr defTabSz="457200">
                        <a:defRPr b="1" sz="1300"/>
                      </a:pPr>
                    </a:p>
                  </a:txBody>
                  <a:tcPr marL="50800" marR="50800" marT="50800" marB="508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solidFill>
                      <a:srgbClr val="929292"/>
                    </a:solidFill>
                  </a:tcPr>
                </a:tc>
                <a:tc>
                  <a:txBody>
                    <a:bodyPr/>
                    <a:lstStyle/>
                    <a:p>
                      <a:pPr defTabSz="457200">
                        <a:defRPr b="1" sz="1300"/>
                      </a:pPr>
                    </a:p>
                  </a:txBody>
                  <a:tcPr marL="50800" marR="50800" marT="50800" marB="508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solidFill>
                      <a:srgbClr val="929292"/>
                    </a:solidFill>
                  </a:tcPr>
                </a:tc>
                <a:tc>
                  <a:txBody>
                    <a:bodyPr/>
                    <a:lstStyle/>
                    <a:p>
                      <a:pPr defTabSz="457200">
                        <a:defRPr b="1" sz="1300"/>
                      </a:pPr>
                    </a:p>
                  </a:txBody>
                  <a:tcPr marL="50800" marR="50800" marT="50800" marB="508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solidFill>
                      <a:srgbClr val="929292"/>
                    </a:solidFill>
                  </a:tcPr>
                </a:tc>
                <a:tc>
                  <a:txBody>
                    <a:bodyPr/>
                    <a:lstStyle/>
                    <a:p>
                      <a:pPr defTabSz="457200">
                        <a:defRPr b="1" sz="1300"/>
                      </a:pPr>
                    </a:p>
                  </a:txBody>
                  <a:tcPr marL="50800" marR="50800" marT="50800" marB="508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solidFill>
                      <a:srgbClr val="929292"/>
                    </a:solidFill>
                  </a:tcPr>
                </a:tc>
                <a:tc>
                  <a:txBody>
                    <a:bodyPr/>
                    <a:lstStyle/>
                    <a:p>
                      <a:pPr defTabSz="457200">
                        <a:defRPr b="1" sz="1300"/>
                      </a:pPr>
                    </a:p>
                  </a:txBody>
                  <a:tcPr marL="50800" marR="50800" marT="50800" marB="508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solidFill>
                      <a:srgbClr val="929292"/>
                    </a:solidFill>
                  </a:tcPr>
                </a:tc>
                <a:tc>
                  <a:txBody>
                    <a:bodyPr/>
                    <a:lstStyle/>
                    <a:p>
                      <a:pPr defTabSz="457200">
                        <a:defRPr b="1" sz="1300"/>
                      </a:pPr>
                    </a:p>
                  </a:txBody>
                  <a:tcPr marL="50800" marR="50800" marT="50800" marB="508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solidFill>
                      <a:srgbClr val="929292"/>
                    </a:solidFill>
                  </a:tcPr>
                </a:tc>
                <a:tc>
                  <a:txBody>
                    <a:bodyPr/>
                    <a:lstStyle/>
                    <a:p>
                      <a:pPr defTabSz="457200">
                        <a:defRPr b="1" sz="1300"/>
                      </a:pPr>
                    </a:p>
                  </a:txBody>
                  <a:tcPr marL="50800" marR="50800" marT="50800" marB="50800" anchor="ctr" anchorCtr="0" horzOverflow="overflow">
                    <a:lnL w="4445">
                      <a:solidFill>
                        <a:srgbClr val="000000"/>
                      </a:solidFill>
                      <a:miter lim="400000"/>
                    </a:lnL>
                    <a:lnR w="25400">
                      <a:solidFill>
                        <a:srgbClr val="000000"/>
                      </a:solidFill>
                      <a:miter lim="400000"/>
                    </a:lnR>
                    <a:lnT w="4445">
                      <a:solidFill>
                        <a:srgbClr val="000000"/>
                      </a:solidFill>
                      <a:miter lim="400000"/>
                    </a:lnT>
                    <a:lnB w="4445">
                      <a:solidFill>
                        <a:srgbClr val="000000"/>
                      </a:solidFill>
                      <a:miter lim="400000"/>
                    </a:lnB>
                    <a:solidFill>
                      <a:srgbClr val="929292"/>
                    </a:solidFill>
                  </a:tcPr>
                </a:tc>
                <a:tc>
                  <a:txBody>
                    <a:bodyPr/>
                    <a:lstStyle/>
                    <a:p>
                      <a:pPr defTabSz="457200">
                        <a:defRPr b="1" sz="1300"/>
                      </a:pPr>
                    </a:p>
                  </a:txBody>
                  <a:tcPr marL="50800" marR="50800" marT="50800" marB="50800" anchor="ctr" anchorCtr="0" horzOverflow="overflow">
                    <a:lnL w="25400">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solidFill>
                      <a:srgbClr val="929292"/>
                    </a:solidFill>
                  </a:tcPr>
                </a:tc>
                <a:tc>
                  <a:txBody>
                    <a:bodyPr/>
                    <a:lstStyle/>
                    <a:p>
                      <a:pPr defTabSz="457200">
                        <a:defRPr b="1" sz="1300"/>
                      </a:pPr>
                    </a:p>
                  </a:txBody>
                  <a:tcPr marL="50800" marR="50800" marT="50800" marB="508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tcPr>
                </a:tc>
                <a:tc>
                  <a:txBody>
                    <a:bodyPr/>
                    <a:lstStyle/>
                    <a:p>
                      <a:pPr defTabSz="457200">
                        <a:defRPr b="1" sz="1300"/>
                      </a:pPr>
                    </a:p>
                  </a:txBody>
                  <a:tcPr marL="50800" marR="50800" marT="50800" marB="508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tcPr>
                </a:tc>
                <a:tc>
                  <a:txBody>
                    <a:bodyPr/>
                    <a:lstStyle/>
                    <a:p>
                      <a:pPr defTabSz="457200">
                        <a:defRPr b="1" sz="1300"/>
                      </a:pPr>
                    </a:p>
                  </a:txBody>
                  <a:tcPr marL="50800" marR="50800" marT="50800" marB="508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tcPr>
                </a:tc>
                <a:tc>
                  <a:txBody>
                    <a:bodyPr/>
                    <a:lstStyle/>
                    <a:p>
                      <a:pPr defTabSz="457200">
                        <a:defRPr b="1" sz="1300"/>
                      </a:pPr>
                    </a:p>
                  </a:txBody>
                  <a:tcPr marL="50800" marR="50800" marT="50800" marB="508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tcPr>
                </a:tc>
                <a:tc>
                  <a:txBody>
                    <a:bodyPr/>
                    <a:lstStyle/>
                    <a:p>
                      <a:pPr defTabSz="457200">
                        <a:defRPr b="1" sz="1300"/>
                      </a:pPr>
                    </a:p>
                  </a:txBody>
                  <a:tcPr marL="50800" marR="50800" marT="50800" marB="508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tcPr>
                </a:tc>
                <a:tc>
                  <a:txBody>
                    <a:bodyPr/>
                    <a:lstStyle/>
                    <a:p>
                      <a:pPr defTabSz="457200">
                        <a:defRPr b="1" sz="1300"/>
                      </a:pPr>
                    </a:p>
                  </a:txBody>
                  <a:tcPr marL="50800" marR="50800" marT="50800" marB="508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tcPr>
                </a:tc>
                <a:tc>
                  <a:txBody>
                    <a:bodyPr/>
                    <a:lstStyle/>
                    <a:p>
                      <a:pPr defTabSz="457200">
                        <a:defRPr b="1" sz="1300"/>
                      </a:pPr>
                    </a:p>
                  </a:txBody>
                  <a:tcPr marL="50800" marR="50800" marT="50800" marB="508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tcPr>
                </a:tc>
                <a:tc>
                  <a:txBody>
                    <a:bodyPr/>
                    <a:lstStyle/>
                    <a:p>
                      <a:pPr defTabSz="457200">
                        <a:defRPr b="1" sz="1300"/>
                      </a:pPr>
                    </a:p>
                  </a:txBody>
                  <a:tcPr marL="50800" marR="50800" marT="50800" marB="508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tcPr>
                </a:tc>
                <a:tc>
                  <a:txBody>
                    <a:bodyPr/>
                    <a:lstStyle/>
                    <a:p>
                      <a:pPr defTabSz="457200">
                        <a:defRPr b="1" sz="1300"/>
                      </a:pPr>
                    </a:p>
                  </a:txBody>
                  <a:tcPr marL="50800" marR="50800" marT="50800" marB="508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tcPr>
                </a:tc>
                <a:tc>
                  <a:txBody>
                    <a:bodyPr/>
                    <a:lstStyle/>
                    <a:p>
                      <a:pPr defTabSz="457200">
                        <a:defRPr b="1" sz="1300"/>
                      </a:pPr>
                    </a:p>
                  </a:txBody>
                  <a:tcPr marL="50800" marR="50800" marT="50800" marB="508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tcPr>
                </a:tc>
                <a:tc>
                  <a:txBody>
                    <a:bodyPr/>
                    <a:lstStyle/>
                    <a:p>
                      <a:pPr defTabSz="457200">
                        <a:defRPr sz="1300"/>
                      </a:pPr>
                    </a:p>
                  </a:txBody>
                  <a:tcPr marL="50800" marR="50800" marT="50800" marB="50800" anchor="ctr" anchorCtr="0" horzOverflow="overflow">
                    <a:lnL w="4445">
                      <a:solidFill>
                        <a:srgbClr val="000000"/>
                      </a:solidFill>
                      <a:miter lim="400000"/>
                    </a:lnL>
                    <a:lnR w="25400">
                      <a:solidFill>
                        <a:srgbClr val="000000"/>
                      </a:solidFill>
                      <a:miter lim="400000"/>
                    </a:lnR>
                    <a:lnT w="4445">
                      <a:solidFill>
                        <a:srgbClr val="000000"/>
                      </a:solidFill>
                      <a:miter lim="400000"/>
                    </a:lnT>
                    <a:lnB w="4445">
                      <a:solidFill>
                        <a:srgbClr val="000000"/>
                      </a:solidFill>
                      <a:miter lim="400000"/>
                    </a:lnB>
                  </a:tcPr>
                </a:tc>
                <a:tc>
                  <a:txBody>
                    <a:bodyPr/>
                    <a:lstStyle/>
                    <a:p>
                      <a:pPr defTabSz="457200">
                        <a:defRPr sz="1300"/>
                      </a:pPr>
                    </a:p>
                  </a:txBody>
                  <a:tcPr marL="50800" marR="50800" marT="50800" marB="50800" anchor="ctr" anchorCtr="0" horzOverflow="overflow">
                    <a:lnL w="25400">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tcPr>
                </a:tc>
                <a:tc>
                  <a:txBody>
                    <a:bodyPr/>
                    <a:lstStyle/>
                    <a:p>
                      <a:pPr defTabSz="457200">
                        <a:defRPr sz="1300"/>
                      </a:pPr>
                    </a:p>
                  </a:txBody>
                  <a:tcPr marL="50800" marR="50800" marT="50800" marB="508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tcPr>
                </a:tc>
                <a:tc>
                  <a:txBody>
                    <a:bodyPr/>
                    <a:lstStyle/>
                    <a:p>
                      <a:pPr defTabSz="457200">
                        <a:defRPr sz="1300"/>
                      </a:pPr>
                    </a:p>
                  </a:txBody>
                  <a:tcPr marL="50800" marR="50800" marT="50800" marB="508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tcPr>
                </a:tc>
                <a:tc>
                  <a:txBody>
                    <a:bodyPr/>
                    <a:lstStyle/>
                    <a:p>
                      <a:pPr defTabSz="457200">
                        <a:defRPr sz="1300"/>
                      </a:pPr>
                    </a:p>
                  </a:txBody>
                  <a:tcPr marL="50800" marR="50800" marT="50800" marB="508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tcPr>
                </a:tc>
                <a:tc>
                  <a:txBody>
                    <a:bodyPr/>
                    <a:lstStyle/>
                    <a:p>
                      <a:pPr defTabSz="457200">
                        <a:defRPr sz="1300"/>
                      </a:pPr>
                    </a:p>
                  </a:txBody>
                  <a:tcPr marL="50800" marR="50800" marT="50800" marB="508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tcPr>
                </a:tc>
                <a:tc>
                  <a:txBody>
                    <a:bodyPr/>
                    <a:lstStyle/>
                    <a:p>
                      <a:pPr defTabSz="457200">
                        <a:defRPr sz="1300"/>
                      </a:pPr>
                    </a:p>
                  </a:txBody>
                  <a:tcPr marL="50800" marR="50800" marT="50800" marB="508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tcPr>
                </a:tc>
                <a:tc>
                  <a:txBody>
                    <a:bodyPr/>
                    <a:lstStyle/>
                    <a:p>
                      <a:pPr defTabSz="457200">
                        <a:defRPr sz="1300"/>
                      </a:pPr>
                    </a:p>
                  </a:txBody>
                  <a:tcPr marL="50800" marR="50800" marT="50800" marB="508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tcPr>
                </a:tc>
                <a:tc>
                  <a:txBody>
                    <a:bodyPr/>
                    <a:lstStyle/>
                    <a:p>
                      <a:pPr defTabSz="457200">
                        <a:defRPr sz="1300"/>
                      </a:pPr>
                    </a:p>
                  </a:txBody>
                  <a:tcPr marL="50800" marR="50800" marT="50800" marB="50800" anchor="ctr" anchorCtr="0" horzOverflow="overflow">
                    <a:lnL w="4445">
                      <a:solidFill>
                        <a:srgbClr val="000000"/>
                      </a:solidFill>
                      <a:miter lim="400000"/>
                    </a:lnL>
                    <a:lnR w="25400">
                      <a:solidFill>
                        <a:srgbClr val="000000"/>
                      </a:solidFill>
                      <a:miter lim="400000"/>
                    </a:lnR>
                    <a:lnT w="4445">
                      <a:solidFill>
                        <a:srgbClr val="000000"/>
                      </a:solidFill>
                      <a:miter lim="400000"/>
                    </a:lnT>
                    <a:lnB w="4445">
                      <a:solidFill>
                        <a:srgbClr val="000000"/>
                      </a:solidFill>
                      <a:miter lim="400000"/>
                    </a:lnB>
                  </a:tcPr>
                </a:tc>
              </a:tr>
              <a:tr h="306579">
                <a:tc>
                  <a:txBody>
                    <a:bodyPr/>
                    <a:lstStyle/>
                    <a:p>
                      <a:pPr defTabSz="457200">
                        <a:defRPr b="0"/>
                      </a:pPr>
                      <a:r>
                        <a:rPr b="1" sz="1300"/>
                        <a:t>2.D</a:t>
                      </a:r>
                    </a:p>
                  </a:txBody>
                  <a:tcPr marL="50800" marR="50800" marT="50800" marB="50800" anchor="ctr" anchorCtr="0" horzOverflow="overflow">
                    <a:lnL w="25400">
                      <a:solidFill>
                        <a:srgbClr val="000000"/>
                      </a:solidFill>
                      <a:miter lim="400000"/>
                    </a:lnL>
                    <a:lnR w="25400">
                      <a:solidFill>
                        <a:srgbClr val="000000"/>
                      </a:solidFill>
                      <a:miter lim="400000"/>
                    </a:lnR>
                    <a:lnT w="4445">
                      <a:solidFill>
                        <a:srgbClr val="000000"/>
                      </a:solidFill>
                      <a:miter lim="400000"/>
                    </a:lnT>
                    <a:lnB w="4445">
                      <a:solidFill>
                        <a:srgbClr val="000000"/>
                      </a:solidFill>
                      <a:miter lim="400000"/>
                    </a:lnB>
                  </a:tcPr>
                </a:tc>
                <a:tc>
                  <a:txBody>
                    <a:bodyPr/>
                    <a:lstStyle/>
                    <a:p>
                      <a:pPr defTabSz="457200">
                        <a:defRPr sz="1300"/>
                      </a:pPr>
                    </a:p>
                  </a:txBody>
                  <a:tcPr marL="50800" marR="50800" marT="50800" marB="50800" anchor="ctr" anchorCtr="0" horzOverflow="overflow">
                    <a:lnL w="25400">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tcPr>
                </a:tc>
                <a:tc>
                  <a:txBody>
                    <a:bodyPr/>
                    <a:lstStyle/>
                    <a:p>
                      <a:pPr defTabSz="457200">
                        <a:defRPr sz="1300"/>
                      </a:pPr>
                    </a:p>
                  </a:txBody>
                  <a:tcPr marL="50800" marR="50800" marT="50800" marB="508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tcPr>
                </a:tc>
                <a:tc>
                  <a:txBody>
                    <a:bodyPr/>
                    <a:lstStyle/>
                    <a:p>
                      <a:pPr defTabSz="457200">
                        <a:defRPr sz="1300"/>
                      </a:pPr>
                    </a:p>
                  </a:txBody>
                  <a:tcPr marL="50800" marR="50800" marT="50800" marB="508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tcPr>
                </a:tc>
                <a:tc>
                  <a:txBody>
                    <a:bodyPr/>
                    <a:lstStyle/>
                    <a:p>
                      <a:pPr defTabSz="457200">
                        <a:defRPr sz="1300"/>
                      </a:pPr>
                    </a:p>
                  </a:txBody>
                  <a:tcPr marL="50800" marR="50800" marT="50800" marB="50800" anchor="ctr" anchorCtr="0" horzOverflow="overflow">
                    <a:lnL w="4445">
                      <a:solidFill>
                        <a:srgbClr val="000000"/>
                      </a:solidFill>
                      <a:miter lim="400000"/>
                    </a:lnL>
                    <a:lnR w="25400">
                      <a:solidFill>
                        <a:srgbClr val="000000"/>
                      </a:solidFill>
                      <a:miter lim="400000"/>
                    </a:lnR>
                    <a:lnT w="4445">
                      <a:solidFill>
                        <a:srgbClr val="000000"/>
                      </a:solidFill>
                      <a:miter lim="400000"/>
                    </a:lnT>
                    <a:lnB w="4445">
                      <a:solidFill>
                        <a:srgbClr val="000000"/>
                      </a:solidFill>
                      <a:miter lim="400000"/>
                    </a:lnB>
                  </a:tcPr>
                </a:tc>
                <a:tc>
                  <a:txBody>
                    <a:bodyPr/>
                    <a:lstStyle/>
                    <a:p>
                      <a:pPr defTabSz="457200">
                        <a:defRPr sz="1300"/>
                      </a:pPr>
                    </a:p>
                  </a:txBody>
                  <a:tcPr marL="50800" marR="50800" marT="50800" marB="50800" anchor="ctr" anchorCtr="0" horzOverflow="overflow">
                    <a:lnL w="25400">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tcPr>
                </a:tc>
                <a:tc>
                  <a:txBody>
                    <a:bodyPr/>
                    <a:lstStyle/>
                    <a:p>
                      <a:pPr defTabSz="457200">
                        <a:defRPr sz="1300"/>
                      </a:pPr>
                    </a:p>
                  </a:txBody>
                  <a:tcPr marL="50800" marR="50800" marT="50800" marB="508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tcPr>
                </a:tc>
                <a:tc>
                  <a:txBody>
                    <a:bodyPr/>
                    <a:lstStyle/>
                    <a:p>
                      <a:pPr defTabSz="457200">
                        <a:defRPr sz="1300"/>
                      </a:pPr>
                    </a:p>
                  </a:txBody>
                  <a:tcPr marL="50800" marR="50800" marT="50800" marB="508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tcPr>
                </a:tc>
                <a:tc>
                  <a:txBody>
                    <a:bodyPr/>
                    <a:lstStyle/>
                    <a:p>
                      <a:pPr defTabSz="457200">
                        <a:defRPr sz="1300"/>
                      </a:pPr>
                    </a:p>
                  </a:txBody>
                  <a:tcPr marL="50800" marR="50800" marT="50800" marB="508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tcPr>
                </a:tc>
                <a:tc>
                  <a:txBody>
                    <a:bodyPr/>
                    <a:lstStyle/>
                    <a:p>
                      <a:pPr defTabSz="457200">
                        <a:defRPr sz="1300"/>
                      </a:pPr>
                    </a:p>
                  </a:txBody>
                  <a:tcPr marL="50800" marR="50800" marT="50800" marB="508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tcPr>
                </a:tc>
                <a:tc>
                  <a:txBody>
                    <a:bodyPr/>
                    <a:lstStyle/>
                    <a:p>
                      <a:pPr defTabSz="457200">
                        <a:defRPr sz="1300"/>
                      </a:pPr>
                    </a:p>
                  </a:txBody>
                  <a:tcPr marL="50800" marR="50800" marT="50800" marB="508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tcPr>
                </a:tc>
                <a:tc>
                  <a:txBody>
                    <a:bodyPr/>
                    <a:lstStyle/>
                    <a:p>
                      <a:pPr defTabSz="457200">
                        <a:defRPr sz="1300"/>
                      </a:pPr>
                    </a:p>
                  </a:txBody>
                  <a:tcPr marL="50800" marR="50800" marT="50800" marB="508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tcPr>
                </a:tc>
                <a:tc>
                  <a:txBody>
                    <a:bodyPr/>
                    <a:lstStyle/>
                    <a:p>
                      <a:pPr defTabSz="457200">
                        <a:defRPr sz="1300"/>
                      </a:pPr>
                    </a:p>
                  </a:txBody>
                  <a:tcPr marL="50800" marR="50800" marT="50800" marB="508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tcPr>
                </a:tc>
                <a:tc>
                  <a:txBody>
                    <a:bodyPr/>
                    <a:lstStyle/>
                    <a:p>
                      <a:pPr defTabSz="457200">
                        <a:defRPr sz="1300"/>
                      </a:pPr>
                    </a:p>
                  </a:txBody>
                  <a:tcPr marL="50800" marR="50800" marT="50800" marB="508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tcPr>
                </a:tc>
                <a:tc>
                  <a:txBody>
                    <a:bodyPr/>
                    <a:lstStyle/>
                    <a:p>
                      <a:pPr defTabSz="457200">
                        <a:defRPr sz="1300"/>
                      </a:pPr>
                    </a:p>
                  </a:txBody>
                  <a:tcPr marL="50800" marR="50800" marT="50800" marB="508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tcPr>
                </a:tc>
                <a:tc>
                  <a:txBody>
                    <a:bodyPr/>
                    <a:lstStyle/>
                    <a:p>
                      <a:pPr defTabSz="457200">
                        <a:defRPr sz="1300"/>
                      </a:pPr>
                    </a:p>
                  </a:txBody>
                  <a:tcPr marL="50800" marR="50800" marT="50800" marB="508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tcPr>
                </a:tc>
                <a:tc>
                  <a:txBody>
                    <a:bodyPr/>
                    <a:lstStyle/>
                    <a:p>
                      <a:pPr defTabSz="457200">
                        <a:defRPr sz="1300"/>
                      </a:pPr>
                    </a:p>
                  </a:txBody>
                  <a:tcPr marL="50800" marR="50800" marT="50800" marB="50800" anchor="ctr" anchorCtr="0" horzOverflow="overflow">
                    <a:lnL w="4445">
                      <a:solidFill>
                        <a:srgbClr val="000000"/>
                      </a:solidFill>
                      <a:miter lim="400000"/>
                    </a:lnL>
                    <a:lnR w="25400">
                      <a:solidFill>
                        <a:srgbClr val="000000"/>
                      </a:solidFill>
                      <a:miter lim="400000"/>
                    </a:lnR>
                    <a:lnT w="4445">
                      <a:solidFill>
                        <a:srgbClr val="000000"/>
                      </a:solidFill>
                      <a:miter lim="400000"/>
                    </a:lnT>
                    <a:lnB w="4445">
                      <a:solidFill>
                        <a:srgbClr val="000000"/>
                      </a:solidFill>
                      <a:miter lim="400000"/>
                    </a:lnB>
                  </a:tcPr>
                </a:tc>
                <a:tc>
                  <a:txBody>
                    <a:bodyPr/>
                    <a:lstStyle/>
                    <a:p>
                      <a:pPr defTabSz="457200">
                        <a:defRPr sz="1300"/>
                      </a:pPr>
                    </a:p>
                  </a:txBody>
                  <a:tcPr marL="50800" marR="50800" marT="50800" marB="50800" anchor="ctr" anchorCtr="0" horzOverflow="overflow">
                    <a:lnL w="25400">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tcPr>
                </a:tc>
                <a:tc>
                  <a:txBody>
                    <a:bodyPr/>
                    <a:lstStyle/>
                    <a:p>
                      <a:pPr defTabSz="457200">
                        <a:defRPr sz="1300"/>
                      </a:pPr>
                    </a:p>
                  </a:txBody>
                  <a:tcPr marL="50800" marR="50800" marT="50800" marB="508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tcPr>
                </a:tc>
                <a:tc>
                  <a:txBody>
                    <a:bodyPr/>
                    <a:lstStyle/>
                    <a:p>
                      <a:pPr defTabSz="457200">
                        <a:defRPr sz="1300"/>
                      </a:pPr>
                    </a:p>
                  </a:txBody>
                  <a:tcPr marL="50800" marR="50800" marT="50800" marB="508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tcPr>
                </a:tc>
                <a:tc>
                  <a:txBody>
                    <a:bodyPr/>
                    <a:lstStyle/>
                    <a:p>
                      <a:pPr defTabSz="457200">
                        <a:defRPr sz="1300"/>
                      </a:pPr>
                    </a:p>
                  </a:txBody>
                  <a:tcPr marL="50800" marR="50800" marT="50800" marB="508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tcPr>
                </a:tc>
                <a:tc>
                  <a:txBody>
                    <a:bodyPr/>
                    <a:lstStyle/>
                    <a:p>
                      <a:pPr defTabSz="457200">
                        <a:defRPr b="1" sz="1300"/>
                      </a:pPr>
                    </a:p>
                  </a:txBody>
                  <a:tcPr marL="50800" marR="50800" marT="50800" marB="508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tcPr>
                </a:tc>
                <a:tc>
                  <a:txBody>
                    <a:bodyPr/>
                    <a:lstStyle/>
                    <a:p>
                      <a:pPr defTabSz="457200">
                        <a:defRPr b="1" sz="1300"/>
                      </a:pPr>
                    </a:p>
                  </a:txBody>
                  <a:tcPr marL="50800" marR="50800" marT="50800" marB="508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tcPr>
                </a:tc>
                <a:tc>
                  <a:txBody>
                    <a:bodyPr/>
                    <a:lstStyle/>
                    <a:p>
                      <a:pPr defTabSz="457200">
                        <a:defRPr b="1" sz="1300"/>
                      </a:pPr>
                    </a:p>
                  </a:txBody>
                  <a:tcPr marL="50800" marR="50800" marT="50800" marB="508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tcPr>
                </a:tc>
                <a:tc>
                  <a:txBody>
                    <a:bodyPr/>
                    <a:lstStyle/>
                    <a:p>
                      <a:pPr defTabSz="457200">
                        <a:defRPr b="1" sz="1300"/>
                      </a:pPr>
                    </a:p>
                  </a:txBody>
                  <a:tcPr marL="50800" marR="50800" marT="50800" marB="508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tcPr>
                </a:tc>
                <a:tc>
                  <a:txBody>
                    <a:bodyPr/>
                    <a:lstStyle/>
                    <a:p>
                      <a:pPr defTabSz="457200">
                        <a:defRPr b="1" sz="1300"/>
                      </a:pPr>
                    </a:p>
                  </a:txBody>
                  <a:tcPr marL="50800" marR="50800" marT="50800" marB="508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tcPr>
                </a:tc>
                <a:tc>
                  <a:txBody>
                    <a:bodyPr/>
                    <a:lstStyle/>
                    <a:p>
                      <a:pPr defTabSz="457200">
                        <a:defRPr b="1" sz="1300"/>
                      </a:pPr>
                    </a:p>
                  </a:txBody>
                  <a:tcPr marL="50800" marR="50800" marT="50800" marB="508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tcPr>
                </a:tc>
                <a:tc>
                  <a:txBody>
                    <a:bodyPr/>
                    <a:lstStyle/>
                    <a:p>
                      <a:pPr defTabSz="457200">
                        <a:defRPr b="1" sz="1300"/>
                      </a:pPr>
                    </a:p>
                  </a:txBody>
                  <a:tcPr marL="50800" marR="50800" marT="50800" marB="508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solidFill>
                      <a:srgbClr val="929292"/>
                    </a:solidFill>
                  </a:tcPr>
                </a:tc>
                <a:tc>
                  <a:txBody>
                    <a:bodyPr/>
                    <a:lstStyle/>
                    <a:p>
                      <a:pPr defTabSz="457200">
                        <a:defRPr b="1" sz="1300"/>
                      </a:pPr>
                    </a:p>
                  </a:txBody>
                  <a:tcPr marL="50800" marR="50800" marT="50800" marB="50800" anchor="ctr" anchorCtr="0" horzOverflow="overflow">
                    <a:lnL w="4445">
                      <a:solidFill>
                        <a:srgbClr val="000000"/>
                      </a:solidFill>
                      <a:miter lim="400000"/>
                    </a:lnL>
                    <a:lnR w="25400">
                      <a:solidFill>
                        <a:srgbClr val="000000"/>
                      </a:solidFill>
                      <a:miter lim="400000"/>
                    </a:lnR>
                    <a:lnT w="4445">
                      <a:solidFill>
                        <a:srgbClr val="000000"/>
                      </a:solidFill>
                      <a:miter lim="400000"/>
                    </a:lnT>
                    <a:lnB w="4445">
                      <a:solidFill>
                        <a:srgbClr val="000000"/>
                      </a:solidFill>
                      <a:miter lim="400000"/>
                    </a:lnB>
                    <a:solidFill>
                      <a:srgbClr val="929292"/>
                    </a:solidFill>
                  </a:tcPr>
                </a:tc>
                <a:tc>
                  <a:txBody>
                    <a:bodyPr/>
                    <a:lstStyle/>
                    <a:p>
                      <a:pPr defTabSz="457200">
                        <a:defRPr b="1" sz="1300"/>
                      </a:pPr>
                    </a:p>
                  </a:txBody>
                  <a:tcPr marL="50800" marR="50800" marT="50800" marB="50800" anchor="ctr" anchorCtr="0" horzOverflow="overflow">
                    <a:lnL w="25400">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solidFill>
                      <a:srgbClr val="929292"/>
                    </a:solidFill>
                  </a:tcPr>
                </a:tc>
                <a:tc>
                  <a:txBody>
                    <a:bodyPr/>
                    <a:lstStyle/>
                    <a:p>
                      <a:pPr defTabSz="457200">
                        <a:defRPr b="1" sz="1300"/>
                      </a:pPr>
                    </a:p>
                  </a:txBody>
                  <a:tcPr marL="50800" marR="50800" marT="50800" marB="508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solidFill>
                      <a:srgbClr val="929292"/>
                    </a:solidFill>
                  </a:tcPr>
                </a:tc>
                <a:tc>
                  <a:txBody>
                    <a:bodyPr/>
                    <a:lstStyle/>
                    <a:p>
                      <a:pPr defTabSz="457200">
                        <a:defRPr b="1" sz="1300"/>
                      </a:pPr>
                    </a:p>
                  </a:txBody>
                  <a:tcPr marL="50800" marR="50800" marT="50800" marB="508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solidFill>
                      <a:srgbClr val="929292"/>
                    </a:solidFill>
                  </a:tcPr>
                </a:tc>
                <a:tc>
                  <a:txBody>
                    <a:bodyPr/>
                    <a:lstStyle/>
                    <a:p>
                      <a:pPr defTabSz="457200">
                        <a:defRPr b="1" sz="1300"/>
                      </a:pPr>
                    </a:p>
                  </a:txBody>
                  <a:tcPr marL="50800" marR="50800" marT="50800" marB="508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solidFill>
                      <a:srgbClr val="929292"/>
                    </a:solidFill>
                  </a:tcPr>
                </a:tc>
                <a:tc>
                  <a:txBody>
                    <a:bodyPr/>
                    <a:lstStyle/>
                    <a:p>
                      <a:pPr defTabSz="457200">
                        <a:defRPr b="1" sz="1300"/>
                      </a:pPr>
                    </a:p>
                  </a:txBody>
                  <a:tcPr marL="50800" marR="50800" marT="50800" marB="508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solidFill>
                      <a:srgbClr val="929292"/>
                    </a:solidFill>
                  </a:tcPr>
                </a:tc>
                <a:tc>
                  <a:txBody>
                    <a:bodyPr/>
                    <a:lstStyle/>
                    <a:p>
                      <a:pPr defTabSz="457200">
                        <a:defRPr b="1" sz="1300"/>
                      </a:pPr>
                    </a:p>
                  </a:txBody>
                  <a:tcPr marL="50800" marR="50800" marT="50800" marB="508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solidFill>
                      <a:srgbClr val="929292"/>
                    </a:solidFill>
                  </a:tcPr>
                </a:tc>
                <a:tc>
                  <a:txBody>
                    <a:bodyPr/>
                    <a:lstStyle/>
                    <a:p>
                      <a:pPr defTabSz="457200">
                        <a:defRPr b="1" sz="1300"/>
                      </a:pPr>
                    </a:p>
                  </a:txBody>
                  <a:tcPr marL="50800" marR="50800" marT="50800" marB="508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solidFill>
                      <a:srgbClr val="929292"/>
                    </a:solidFill>
                  </a:tcPr>
                </a:tc>
                <a:tc>
                  <a:txBody>
                    <a:bodyPr/>
                    <a:lstStyle/>
                    <a:p>
                      <a:pPr defTabSz="457200">
                        <a:defRPr b="1" sz="1300"/>
                      </a:pPr>
                    </a:p>
                  </a:txBody>
                  <a:tcPr marL="50800" marR="50800" marT="50800" marB="508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solidFill>
                      <a:srgbClr val="929292"/>
                    </a:solidFill>
                  </a:tcPr>
                </a:tc>
                <a:tc>
                  <a:txBody>
                    <a:bodyPr/>
                    <a:lstStyle/>
                    <a:p>
                      <a:pPr defTabSz="457200">
                        <a:defRPr b="1" sz="1300"/>
                      </a:pPr>
                    </a:p>
                  </a:txBody>
                  <a:tcPr marL="50800" marR="50800" marT="50800" marB="508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solidFill>
                      <a:srgbClr val="929292"/>
                    </a:solidFill>
                  </a:tcPr>
                </a:tc>
                <a:tc>
                  <a:txBody>
                    <a:bodyPr/>
                    <a:lstStyle/>
                    <a:p>
                      <a:pPr defTabSz="457200">
                        <a:defRPr b="1" sz="1300"/>
                      </a:pPr>
                    </a:p>
                  </a:txBody>
                  <a:tcPr marL="50800" marR="50800" marT="50800" marB="508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tcPr>
                </a:tc>
                <a:tc>
                  <a:txBody>
                    <a:bodyPr/>
                    <a:lstStyle/>
                    <a:p>
                      <a:pPr defTabSz="457200"/>
                      <a:r>
                        <a:rPr b="1" sz="1300"/>
                        <a:t>*</a:t>
                      </a:r>
                    </a:p>
                  </a:txBody>
                  <a:tcPr marL="50800" marR="50800" marT="50800" marB="508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tcPr>
                </a:tc>
                <a:tc>
                  <a:txBody>
                    <a:bodyPr/>
                    <a:lstStyle/>
                    <a:p>
                      <a:pPr defTabSz="457200">
                        <a:defRPr sz="1300"/>
                      </a:pPr>
                    </a:p>
                  </a:txBody>
                  <a:tcPr marL="50800" marR="50800" marT="50800" marB="50800" anchor="ctr" anchorCtr="0" horzOverflow="overflow">
                    <a:lnL w="4445">
                      <a:solidFill>
                        <a:srgbClr val="000000"/>
                      </a:solidFill>
                      <a:miter lim="400000"/>
                    </a:lnL>
                    <a:lnR w="25400">
                      <a:solidFill>
                        <a:srgbClr val="000000"/>
                      </a:solidFill>
                      <a:miter lim="400000"/>
                    </a:lnR>
                    <a:lnT w="4445">
                      <a:solidFill>
                        <a:srgbClr val="000000"/>
                      </a:solidFill>
                      <a:miter lim="400000"/>
                    </a:lnT>
                    <a:lnB w="4445">
                      <a:solidFill>
                        <a:srgbClr val="000000"/>
                      </a:solidFill>
                      <a:miter lim="400000"/>
                    </a:lnB>
                  </a:tcPr>
                </a:tc>
                <a:tc>
                  <a:txBody>
                    <a:bodyPr/>
                    <a:lstStyle/>
                    <a:p>
                      <a:pPr defTabSz="457200">
                        <a:defRPr sz="1300"/>
                      </a:pPr>
                    </a:p>
                  </a:txBody>
                  <a:tcPr marL="50800" marR="50800" marT="50800" marB="50800" anchor="ctr" anchorCtr="0" horzOverflow="overflow">
                    <a:lnL w="25400">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tcPr>
                </a:tc>
                <a:tc>
                  <a:txBody>
                    <a:bodyPr/>
                    <a:lstStyle/>
                    <a:p>
                      <a:pPr defTabSz="457200">
                        <a:defRPr sz="1300"/>
                      </a:pPr>
                    </a:p>
                  </a:txBody>
                  <a:tcPr marL="50800" marR="50800" marT="50800" marB="508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tcPr>
                </a:tc>
                <a:tc>
                  <a:txBody>
                    <a:bodyPr/>
                    <a:lstStyle/>
                    <a:p>
                      <a:pPr defTabSz="457200">
                        <a:defRPr sz="1300"/>
                      </a:pPr>
                    </a:p>
                  </a:txBody>
                  <a:tcPr marL="50800" marR="50800" marT="50800" marB="508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tcPr>
                </a:tc>
                <a:tc>
                  <a:txBody>
                    <a:bodyPr/>
                    <a:lstStyle/>
                    <a:p>
                      <a:pPr defTabSz="457200">
                        <a:defRPr sz="1300"/>
                      </a:pPr>
                    </a:p>
                  </a:txBody>
                  <a:tcPr marL="50800" marR="50800" marT="50800" marB="508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tcPr>
                </a:tc>
                <a:tc>
                  <a:txBody>
                    <a:bodyPr/>
                    <a:lstStyle/>
                    <a:p>
                      <a:pPr defTabSz="457200">
                        <a:defRPr sz="1300"/>
                      </a:pPr>
                    </a:p>
                  </a:txBody>
                  <a:tcPr marL="50800" marR="50800" marT="50800" marB="508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tcPr>
                </a:tc>
                <a:tc>
                  <a:txBody>
                    <a:bodyPr/>
                    <a:lstStyle/>
                    <a:p>
                      <a:pPr defTabSz="457200">
                        <a:defRPr sz="1300"/>
                      </a:pPr>
                    </a:p>
                  </a:txBody>
                  <a:tcPr marL="50800" marR="50800" marT="50800" marB="508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tcPr>
                </a:tc>
                <a:tc>
                  <a:txBody>
                    <a:bodyPr/>
                    <a:lstStyle/>
                    <a:p>
                      <a:pPr defTabSz="457200">
                        <a:defRPr sz="1300"/>
                      </a:pPr>
                    </a:p>
                  </a:txBody>
                  <a:tcPr marL="50800" marR="50800" marT="50800" marB="508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tcPr>
                </a:tc>
                <a:tc>
                  <a:txBody>
                    <a:bodyPr/>
                    <a:lstStyle/>
                    <a:p>
                      <a:pPr defTabSz="457200">
                        <a:defRPr sz="1300"/>
                      </a:pPr>
                    </a:p>
                  </a:txBody>
                  <a:tcPr marL="50800" marR="50800" marT="50800" marB="50800" anchor="ctr" anchorCtr="0" horzOverflow="overflow">
                    <a:lnL w="4445">
                      <a:solidFill>
                        <a:srgbClr val="000000"/>
                      </a:solidFill>
                      <a:miter lim="400000"/>
                    </a:lnL>
                    <a:lnR w="25400">
                      <a:solidFill>
                        <a:srgbClr val="000000"/>
                      </a:solidFill>
                      <a:miter lim="400000"/>
                    </a:lnR>
                    <a:lnT w="4445">
                      <a:solidFill>
                        <a:srgbClr val="000000"/>
                      </a:solidFill>
                      <a:miter lim="400000"/>
                    </a:lnT>
                    <a:lnB w="4445">
                      <a:solidFill>
                        <a:srgbClr val="000000"/>
                      </a:solidFill>
                      <a:miter lim="400000"/>
                    </a:lnB>
                  </a:tcPr>
                </a:tc>
              </a:tr>
              <a:tr h="306579">
                <a:tc>
                  <a:txBody>
                    <a:bodyPr/>
                    <a:lstStyle/>
                    <a:p>
                      <a:pPr algn="l" defTabSz="457200">
                        <a:defRPr b="0"/>
                      </a:pPr>
                      <a:r>
                        <a:rPr b="1" sz="1300"/>
                        <a:t>Task 3</a:t>
                      </a:r>
                    </a:p>
                  </a:txBody>
                  <a:tcPr marL="50800" marR="50800" marT="50800" marB="50800" anchor="ctr" anchorCtr="0" horzOverflow="overflow">
                    <a:lnL w="25400">
                      <a:solidFill>
                        <a:srgbClr val="000000"/>
                      </a:solidFill>
                      <a:miter lim="400000"/>
                    </a:lnL>
                    <a:lnR w="25400">
                      <a:solidFill>
                        <a:srgbClr val="000000"/>
                      </a:solidFill>
                      <a:miter lim="400000"/>
                    </a:lnR>
                    <a:lnT w="4445">
                      <a:solidFill>
                        <a:srgbClr val="000000"/>
                      </a:solidFill>
                      <a:miter lim="400000"/>
                    </a:lnT>
                    <a:lnB w="4445">
                      <a:solidFill>
                        <a:srgbClr val="000000"/>
                      </a:solidFill>
                      <a:miter lim="400000"/>
                    </a:lnB>
                    <a:solidFill>
                      <a:schemeClr val="accent4">
                        <a:hueOff val="-476017"/>
                        <a:lumOff val="-10042"/>
                      </a:schemeClr>
                    </a:solidFill>
                  </a:tcPr>
                </a:tc>
                <a:tc gridSpan="48">
                  <a:txBody>
                    <a:bodyPr/>
                    <a:lstStyle/>
                    <a:p>
                      <a:pPr algn="l" defTabSz="457200"/>
                      <a:r>
                        <a:rPr i="1" sz="1300"/>
                        <a:t>Transferability &amp; Defenses</a:t>
                      </a:r>
                    </a:p>
                  </a:txBody>
                  <a:tcPr marL="50800" marR="50800" marT="50800" marB="50800" anchor="ctr" anchorCtr="0" horzOverflow="overflow">
                    <a:lnL w="25400">
                      <a:solidFill>
                        <a:srgbClr val="000000"/>
                      </a:solidFill>
                      <a:miter lim="400000"/>
                    </a:lnL>
                    <a:lnR w="25400">
                      <a:solidFill>
                        <a:srgbClr val="000000"/>
                      </a:solidFill>
                      <a:miter lim="400000"/>
                    </a:lnR>
                    <a:lnT w="4445">
                      <a:solidFill>
                        <a:srgbClr val="000000"/>
                      </a:solidFill>
                      <a:miter lim="400000"/>
                    </a:lnT>
                    <a:lnB w="4445">
                      <a:solidFill>
                        <a:srgbClr val="000000"/>
                      </a:solidFill>
                      <a:miter lim="400000"/>
                    </a:lnB>
                    <a:solidFill>
                      <a:schemeClr val="accent4">
                        <a:hueOff val="-476017"/>
                        <a:lumOff val="-10042"/>
                      </a:schemeClr>
                    </a:solidFill>
                  </a:tcPr>
                </a:tc>
                <a:tc hMerge="1">
                  <a:tcPr/>
                </a:tc>
                <a:tc hMerge="1">
                  <a:tcPr/>
                </a:tc>
                <a:tc hMerge="1">
                  <a:tcPr/>
                </a:tc>
                <a:tc hMerge="1">
                  <a:tcPr/>
                </a:tc>
                <a:tc hMerge="1">
                  <a:tcPr/>
                </a:tc>
                <a:tc hMerge="1">
                  <a:tcPr/>
                </a:tc>
                <a:tc hMerge="1">
                  <a:tcPr/>
                </a:tc>
                <a:tc hMerge="1">
                  <a:tcPr/>
                </a:tc>
                <a:tc hMerge="1">
                  <a:tcPr/>
                </a:tc>
                <a:tc hMerge="1">
                  <a:tcPr/>
                </a:tc>
                <a:tc hMerge="1">
                  <a:tcPr/>
                </a:tc>
                <a:tc hMerge="1">
                  <a:tcPr/>
                </a:tc>
                <a:tc hMerge="1">
                  <a:tcPr/>
                </a:tc>
                <a:tc hMerge="1">
                  <a:tcPr/>
                </a:tc>
                <a:tc hMerge="1">
                  <a:tcPr/>
                </a:tc>
                <a:tc hMerge="1">
                  <a:tcPr/>
                </a:tc>
                <a:tc hMerge="1">
                  <a:tcPr/>
                </a:tc>
                <a:tc hMerge="1">
                  <a:tcPr/>
                </a:tc>
                <a:tc hMerge="1">
                  <a:tcPr/>
                </a:tc>
                <a:tc hMerge="1">
                  <a:tcPr/>
                </a:tc>
                <a:tc hMerge="1">
                  <a:tcPr/>
                </a:tc>
                <a:tc hMerge="1">
                  <a:tcPr/>
                </a:tc>
                <a:tc hMerge="1">
                  <a:tcPr/>
                </a:tc>
                <a:tc hMerge="1">
                  <a:tcPr/>
                </a:tc>
                <a:tc hMerge="1">
                  <a:tcPr/>
                </a:tc>
                <a:tc hMerge="1">
                  <a:tcPr/>
                </a:tc>
                <a:tc hMerge="1">
                  <a:tcPr/>
                </a:tc>
                <a:tc hMerge="1">
                  <a:tcPr/>
                </a:tc>
                <a:tc hMerge="1">
                  <a:tcPr/>
                </a:tc>
                <a:tc hMerge="1">
                  <a:tcPr/>
                </a:tc>
                <a:tc hMerge="1">
                  <a:tcPr/>
                </a:tc>
                <a:tc hMerge="1">
                  <a:tcPr/>
                </a:tc>
                <a:tc hMerge="1">
                  <a:tcPr/>
                </a:tc>
                <a:tc hMerge="1">
                  <a:tcPr/>
                </a:tc>
                <a:tc hMerge="1">
                  <a:tcPr/>
                </a:tc>
                <a:tc hMerge="1">
                  <a:tcPr/>
                </a:tc>
                <a:tc hMerge="1">
                  <a:tcPr/>
                </a:tc>
                <a:tc hMerge="1">
                  <a:tcPr/>
                </a:tc>
                <a:tc hMerge="1">
                  <a:tcPr/>
                </a:tc>
                <a:tc hMerge="1">
                  <a:tcPr/>
                </a:tc>
                <a:tc hMerge="1">
                  <a:tcPr/>
                </a:tc>
                <a:tc hMerge="1">
                  <a:tcPr/>
                </a:tc>
                <a:tc hMerge="1">
                  <a:tcPr/>
                </a:tc>
                <a:tc hMerge="1">
                  <a:tcPr/>
                </a:tc>
                <a:tc hMerge="1">
                  <a:tcPr/>
                </a:tc>
                <a:tc hMerge="1">
                  <a:tcPr/>
                </a:tc>
                <a:tc hMerge="1">
                  <a:tcPr/>
                </a:tc>
              </a:tr>
              <a:tr h="306579">
                <a:tc>
                  <a:txBody>
                    <a:bodyPr/>
                    <a:lstStyle/>
                    <a:p>
                      <a:pPr defTabSz="457200">
                        <a:defRPr b="0"/>
                      </a:pPr>
                      <a:r>
                        <a:rPr b="1" sz="1300"/>
                        <a:t>3.A</a:t>
                      </a:r>
                    </a:p>
                  </a:txBody>
                  <a:tcPr marL="50800" marR="50800" marT="50800" marB="50800" anchor="ctr" anchorCtr="0" horzOverflow="overflow">
                    <a:lnL w="25400">
                      <a:solidFill>
                        <a:srgbClr val="000000"/>
                      </a:solidFill>
                      <a:miter lim="400000"/>
                    </a:lnL>
                    <a:lnR w="25400">
                      <a:solidFill>
                        <a:srgbClr val="000000"/>
                      </a:solidFill>
                      <a:miter lim="400000"/>
                    </a:lnR>
                    <a:lnT w="4445">
                      <a:solidFill>
                        <a:srgbClr val="000000"/>
                      </a:solidFill>
                      <a:miter lim="400000"/>
                    </a:lnT>
                    <a:lnB w="4445">
                      <a:solidFill>
                        <a:srgbClr val="000000"/>
                      </a:solidFill>
                      <a:miter lim="400000"/>
                    </a:lnB>
                  </a:tcPr>
                </a:tc>
                <a:tc>
                  <a:txBody>
                    <a:bodyPr/>
                    <a:lstStyle/>
                    <a:p>
                      <a:pPr defTabSz="457200">
                        <a:defRPr sz="1300"/>
                      </a:pPr>
                    </a:p>
                  </a:txBody>
                  <a:tcPr marL="50800" marR="50800" marT="50800" marB="50800" anchor="ctr" anchorCtr="0" horzOverflow="overflow">
                    <a:lnL w="25400">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tcPr>
                </a:tc>
                <a:tc>
                  <a:txBody>
                    <a:bodyPr/>
                    <a:lstStyle/>
                    <a:p>
                      <a:pPr defTabSz="457200">
                        <a:defRPr sz="1300"/>
                      </a:pPr>
                    </a:p>
                  </a:txBody>
                  <a:tcPr marL="50800" marR="50800" marT="50800" marB="508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tcPr>
                </a:tc>
                <a:tc>
                  <a:txBody>
                    <a:bodyPr/>
                    <a:lstStyle/>
                    <a:p>
                      <a:pPr defTabSz="457200">
                        <a:defRPr sz="1300"/>
                      </a:pPr>
                    </a:p>
                  </a:txBody>
                  <a:tcPr marL="50800" marR="50800" marT="50800" marB="508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tcPr>
                </a:tc>
                <a:tc>
                  <a:txBody>
                    <a:bodyPr/>
                    <a:lstStyle/>
                    <a:p>
                      <a:pPr defTabSz="457200">
                        <a:defRPr sz="1300"/>
                      </a:pPr>
                    </a:p>
                  </a:txBody>
                  <a:tcPr marL="50800" marR="50800" marT="50800" marB="50800" anchor="ctr" anchorCtr="0" horzOverflow="overflow">
                    <a:lnL w="4445">
                      <a:solidFill>
                        <a:srgbClr val="000000"/>
                      </a:solidFill>
                      <a:miter lim="400000"/>
                    </a:lnL>
                    <a:lnR w="25400">
                      <a:solidFill>
                        <a:srgbClr val="000000"/>
                      </a:solidFill>
                      <a:miter lim="400000"/>
                    </a:lnR>
                    <a:lnT w="4445">
                      <a:solidFill>
                        <a:srgbClr val="000000"/>
                      </a:solidFill>
                      <a:miter lim="400000"/>
                    </a:lnT>
                    <a:lnB w="4445">
                      <a:solidFill>
                        <a:srgbClr val="000000"/>
                      </a:solidFill>
                      <a:miter lim="400000"/>
                    </a:lnB>
                  </a:tcPr>
                </a:tc>
                <a:tc>
                  <a:txBody>
                    <a:bodyPr/>
                    <a:lstStyle/>
                    <a:p>
                      <a:pPr defTabSz="457200">
                        <a:defRPr sz="1300"/>
                      </a:pPr>
                    </a:p>
                  </a:txBody>
                  <a:tcPr marL="50800" marR="50800" marT="50800" marB="50800" anchor="ctr" anchorCtr="0" horzOverflow="overflow">
                    <a:lnL w="25400">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tcPr>
                </a:tc>
                <a:tc>
                  <a:txBody>
                    <a:bodyPr/>
                    <a:lstStyle/>
                    <a:p>
                      <a:pPr defTabSz="457200">
                        <a:defRPr sz="1300"/>
                      </a:pPr>
                    </a:p>
                  </a:txBody>
                  <a:tcPr marL="50800" marR="50800" marT="50800" marB="508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tcPr>
                </a:tc>
                <a:tc>
                  <a:txBody>
                    <a:bodyPr/>
                    <a:lstStyle/>
                    <a:p>
                      <a:pPr defTabSz="457200">
                        <a:defRPr sz="1300"/>
                      </a:pPr>
                    </a:p>
                  </a:txBody>
                  <a:tcPr marL="50800" marR="50800" marT="50800" marB="508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tcPr>
                </a:tc>
                <a:tc>
                  <a:txBody>
                    <a:bodyPr/>
                    <a:lstStyle/>
                    <a:p>
                      <a:pPr defTabSz="457200">
                        <a:defRPr sz="1300"/>
                      </a:pPr>
                    </a:p>
                  </a:txBody>
                  <a:tcPr marL="50800" marR="50800" marT="50800" marB="508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tcPr>
                </a:tc>
                <a:tc>
                  <a:txBody>
                    <a:bodyPr/>
                    <a:lstStyle/>
                    <a:p>
                      <a:pPr defTabSz="457200">
                        <a:defRPr sz="1300"/>
                      </a:pPr>
                    </a:p>
                  </a:txBody>
                  <a:tcPr marL="50800" marR="50800" marT="50800" marB="508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tcPr>
                </a:tc>
                <a:tc>
                  <a:txBody>
                    <a:bodyPr/>
                    <a:lstStyle/>
                    <a:p>
                      <a:pPr defTabSz="457200">
                        <a:defRPr sz="1300"/>
                      </a:pPr>
                    </a:p>
                  </a:txBody>
                  <a:tcPr marL="50800" marR="50800" marT="50800" marB="508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tcPr>
                </a:tc>
                <a:tc>
                  <a:txBody>
                    <a:bodyPr/>
                    <a:lstStyle/>
                    <a:p>
                      <a:pPr defTabSz="457200">
                        <a:defRPr sz="1300"/>
                      </a:pPr>
                    </a:p>
                  </a:txBody>
                  <a:tcPr marL="50800" marR="50800" marT="50800" marB="508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tcPr>
                </a:tc>
                <a:tc>
                  <a:txBody>
                    <a:bodyPr/>
                    <a:lstStyle/>
                    <a:p>
                      <a:pPr defTabSz="457200">
                        <a:defRPr sz="1300"/>
                      </a:pPr>
                    </a:p>
                  </a:txBody>
                  <a:tcPr marL="50800" marR="50800" marT="50800" marB="508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tcPr>
                </a:tc>
                <a:tc>
                  <a:txBody>
                    <a:bodyPr/>
                    <a:lstStyle/>
                    <a:p>
                      <a:pPr defTabSz="457200">
                        <a:defRPr sz="1300"/>
                      </a:pPr>
                    </a:p>
                  </a:txBody>
                  <a:tcPr marL="50800" marR="50800" marT="50800" marB="508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tcPr>
                </a:tc>
                <a:tc>
                  <a:txBody>
                    <a:bodyPr/>
                    <a:lstStyle/>
                    <a:p>
                      <a:pPr defTabSz="457200">
                        <a:defRPr sz="1300"/>
                      </a:pPr>
                    </a:p>
                  </a:txBody>
                  <a:tcPr marL="50800" marR="50800" marT="50800" marB="508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tcPr>
                </a:tc>
                <a:tc>
                  <a:txBody>
                    <a:bodyPr/>
                    <a:lstStyle/>
                    <a:p>
                      <a:pPr defTabSz="457200">
                        <a:defRPr sz="1300"/>
                      </a:pPr>
                    </a:p>
                  </a:txBody>
                  <a:tcPr marL="50800" marR="50800" marT="50800" marB="508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tcPr>
                </a:tc>
                <a:tc>
                  <a:txBody>
                    <a:bodyPr/>
                    <a:lstStyle/>
                    <a:p>
                      <a:pPr defTabSz="457200">
                        <a:defRPr sz="1300"/>
                      </a:pPr>
                    </a:p>
                  </a:txBody>
                  <a:tcPr marL="50800" marR="50800" marT="50800" marB="50800" anchor="ctr" anchorCtr="0" horzOverflow="overflow">
                    <a:lnL w="4445">
                      <a:solidFill>
                        <a:srgbClr val="000000"/>
                      </a:solidFill>
                      <a:miter lim="400000"/>
                    </a:lnL>
                    <a:lnR w="25400">
                      <a:solidFill>
                        <a:srgbClr val="000000"/>
                      </a:solidFill>
                      <a:miter lim="400000"/>
                    </a:lnR>
                    <a:lnT w="4445">
                      <a:solidFill>
                        <a:srgbClr val="000000"/>
                      </a:solidFill>
                      <a:miter lim="400000"/>
                    </a:lnT>
                    <a:lnB w="4445">
                      <a:solidFill>
                        <a:srgbClr val="000000"/>
                      </a:solidFill>
                      <a:miter lim="400000"/>
                    </a:lnB>
                  </a:tcPr>
                </a:tc>
                <a:tc>
                  <a:txBody>
                    <a:bodyPr/>
                    <a:lstStyle/>
                    <a:p>
                      <a:pPr defTabSz="457200">
                        <a:defRPr sz="1300"/>
                      </a:pPr>
                    </a:p>
                  </a:txBody>
                  <a:tcPr marL="50800" marR="50800" marT="50800" marB="50800" anchor="ctr" anchorCtr="0" horzOverflow="overflow">
                    <a:lnL w="25400">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tcPr>
                </a:tc>
                <a:tc>
                  <a:txBody>
                    <a:bodyPr/>
                    <a:lstStyle/>
                    <a:p>
                      <a:pPr defTabSz="457200">
                        <a:defRPr sz="1300"/>
                      </a:pPr>
                    </a:p>
                  </a:txBody>
                  <a:tcPr marL="50800" marR="50800" marT="50800" marB="508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tcPr>
                </a:tc>
                <a:tc>
                  <a:txBody>
                    <a:bodyPr/>
                    <a:lstStyle/>
                    <a:p>
                      <a:pPr defTabSz="457200">
                        <a:defRPr sz="1300"/>
                      </a:pPr>
                    </a:p>
                  </a:txBody>
                  <a:tcPr marL="50800" marR="50800" marT="50800" marB="508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tcPr>
                </a:tc>
                <a:tc>
                  <a:txBody>
                    <a:bodyPr/>
                    <a:lstStyle/>
                    <a:p>
                      <a:pPr defTabSz="457200">
                        <a:defRPr sz="1300"/>
                      </a:pPr>
                    </a:p>
                  </a:txBody>
                  <a:tcPr marL="50800" marR="50800" marT="50800" marB="508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tcPr>
                </a:tc>
                <a:tc>
                  <a:txBody>
                    <a:bodyPr/>
                    <a:lstStyle/>
                    <a:p>
                      <a:pPr defTabSz="457200">
                        <a:defRPr sz="1300"/>
                      </a:pPr>
                    </a:p>
                  </a:txBody>
                  <a:tcPr marL="50800" marR="50800" marT="50800" marB="508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tcPr>
                </a:tc>
                <a:tc>
                  <a:txBody>
                    <a:bodyPr/>
                    <a:lstStyle/>
                    <a:p>
                      <a:pPr defTabSz="457200">
                        <a:defRPr sz="1300"/>
                      </a:pPr>
                    </a:p>
                  </a:txBody>
                  <a:tcPr marL="50800" marR="50800" marT="50800" marB="508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tcPr>
                </a:tc>
                <a:tc>
                  <a:txBody>
                    <a:bodyPr/>
                    <a:lstStyle/>
                    <a:p>
                      <a:pPr defTabSz="457200">
                        <a:defRPr sz="1300"/>
                      </a:pPr>
                    </a:p>
                  </a:txBody>
                  <a:tcPr marL="50800" marR="50800" marT="50800" marB="508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tcPr>
                </a:tc>
                <a:tc>
                  <a:txBody>
                    <a:bodyPr/>
                    <a:lstStyle/>
                    <a:p>
                      <a:pPr defTabSz="457200">
                        <a:defRPr sz="1300"/>
                      </a:pPr>
                    </a:p>
                  </a:txBody>
                  <a:tcPr marL="50800" marR="50800" marT="50800" marB="508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tcPr>
                </a:tc>
                <a:tc>
                  <a:txBody>
                    <a:bodyPr/>
                    <a:lstStyle/>
                    <a:p>
                      <a:pPr defTabSz="457200">
                        <a:defRPr sz="1300"/>
                      </a:pPr>
                    </a:p>
                  </a:txBody>
                  <a:tcPr marL="50800" marR="50800" marT="50800" marB="508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tcPr>
                </a:tc>
                <a:tc>
                  <a:txBody>
                    <a:bodyPr/>
                    <a:lstStyle/>
                    <a:p>
                      <a:pPr defTabSz="457200">
                        <a:defRPr sz="1300"/>
                      </a:pPr>
                    </a:p>
                  </a:txBody>
                  <a:tcPr marL="50800" marR="50800" marT="50800" marB="508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tcPr>
                </a:tc>
                <a:tc>
                  <a:txBody>
                    <a:bodyPr/>
                    <a:lstStyle/>
                    <a:p>
                      <a:pPr defTabSz="457200">
                        <a:defRPr sz="1300"/>
                      </a:pPr>
                    </a:p>
                  </a:txBody>
                  <a:tcPr marL="50800" marR="50800" marT="50800" marB="508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tcPr>
                </a:tc>
                <a:tc>
                  <a:txBody>
                    <a:bodyPr/>
                    <a:lstStyle/>
                    <a:p>
                      <a:pPr defTabSz="457200">
                        <a:defRPr sz="1300"/>
                      </a:pPr>
                    </a:p>
                  </a:txBody>
                  <a:tcPr marL="50800" marR="50800" marT="50800" marB="50800" anchor="ctr" anchorCtr="0" horzOverflow="overflow">
                    <a:lnL w="4445">
                      <a:solidFill>
                        <a:srgbClr val="000000"/>
                      </a:solidFill>
                      <a:miter lim="400000"/>
                    </a:lnL>
                    <a:lnR w="25400">
                      <a:solidFill>
                        <a:srgbClr val="000000"/>
                      </a:solidFill>
                      <a:miter lim="400000"/>
                    </a:lnR>
                    <a:lnT w="4445">
                      <a:solidFill>
                        <a:srgbClr val="000000"/>
                      </a:solidFill>
                      <a:miter lim="400000"/>
                    </a:lnT>
                    <a:lnB w="4445">
                      <a:solidFill>
                        <a:srgbClr val="000000"/>
                      </a:solidFill>
                      <a:miter lim="400000"/>
                    </a:lnB>
                  </a:tcPr>
                </a:tc>
                <a:tc>
                  <a:txBody>
                    <a:bodyPr/>
                    <a:lstStyle/>
                    <a:p>
                      <a:pPr defTabSz="457200">
                        <a:defRPr sz="1300"/>
                      </a:pPr>
                    </a:p>
                  </a:txBody>
                  <a:tcPr marL="50800" marR="50800" marT="50800" marB="50800" anchor="ctr" anchorCtr="0" horzOverflow="overflow">
                    <a:lnL w="25400">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tcPr>
                </a:tc>
                <a:tc>
                  <a:txBody>
                    <a:bodyPr/>
                    <a:lstStyle/>
                    <a:p>
                      <a:pPr defTabSz="457200">
                        <a:defRPr sz="1300"/>
                      </a:pPr>
                    </a:p>
                  </a:txBody>
                  <a:tcPr marL="50800" marR="50800" marT="50800" marB="508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tcPr>
                </a:tc>
                <a:tc>
                  <a:txBody>
                    <a:bodyPr/>
                    <a:lstStyle/>
                    <a:p>
                      <a:pPr defTabSz="457200">
                        <a:defRPr sz="1300"/>
                      </a:pPr>
                    </a:p>
                  </a:txBody>
                  <a:tcPr marL="50800" marR="50800" marT="50800" marB="508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tcPr>
                </a:tc>
                <a:tc>
                  <a:txBody>
                    <a:bodyPr/>
                    <a:lstStyle/>
                    <a:p>
                      <a:pPr defTabSz="457200">
                        <a:defRPr sz="1300"/>
                      </a:pPr>
                    </a:p>
                  </a:txBody>
                  <a:tcPr marL="50800" marR="50800" marT="50800" marB="508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tcPr>
                </a:tc>
                <a:tc>
                  <a:txBody>
                    <a:bodyPr/>
                    <a:lstStyle/>
                    <a:p>
                      <a:pPr defTabSz="457200">
                        <a:defRPr sz="1300"/>
                      </a:pPr>
                    </a:p>
                  </a:txBody>
                  <a:tcPr marL="50800" marR="50800" marT="50800" marB="508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tcPr>
                </a:tc>
                <a:tc>
                  <a:txBody>
                    <a:bodyPr/>
                    <a:lstStyle/>
                    <a:p>
                      <a:pPr defTabSz="457200">
                        <a:defRPr sz="1300"/>
                      </a:pPr>
                    </a:p>
                  </a:txBody>
                  <a:tcPr marL="50800" marR="50800" marT="50800" marB="508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solidFill>
                      <a:srgbClr val="929292"/>
                    </a:solidFill>
                  </a:tcPr>
                </a:tc>
                <a:tc>
                  <a:txBody>
                    <a:bodyPr/>
                    <a:lstStyle/>
                    <a:p>
                      <a:pPr defTabSz="457200">
                        <a:defRPr sz="1300"/>
                      </a:pPr>
                    </a:p>
                  </a:txBody>
                  <a:tcPr marL="50800" marR="50800" marT="50800" marB="508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solidFill>
                      <a:srgbClr val="929292"/>
                    </a:solidFill>
                  </a:tcPr>
                </a:tc>
                <a:tc>
                  <a:txBody>
                    <a:bodyPr/>
                    <a:lstStyle/>
                    <a:p>
                      <a:pPr defTabSz="457200">
                        <a:defRPr sz="1300"/>
                      </a:pPr>
                    </a:p>
                  </a:txBody>
                  <a:tcPr marL="50800" marR="50800" marT="50800" marB="508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solidFill>
                      <a:srgbClr val="929292"/>
                    </a:solidFill>
                  </a:tcPr>
                </a:tc>
                <a:tc>
                  <a:txBody>
                    <a:bodyPr/>
                    <a:lstStyle/>
                    <a:p>
                      <a:pPr defTabSz="457200">
                        <a:defRPr sz="1300"/>
                      </a:pPr>
                    </a:p>
                  </a:txBody>
                  <a:tcPr marL="50800" marR="50800" marT="50800" marB="508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solidFill>
                      <a:srgbClr val="929292"/>
                    </a:solidFill>
                  </a:tcPr>
                </a:tc>
                <a:tc>
                  <a:txBody>
                    <a:bodyPr/>
                    <a:lstStyle/>
                    <a:p>
                      <a:pPr defTabSz="457200">
                        <a:defRPr sz="1300"/>
                      </a:pPr>
                    </a:p>
                  </a:txBody>
                  <a:tcPr marL="50800" marR="50800" marT="50800" marB="508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solidFill>
                      <a:srgbClr val="929292"/>
                    </a:solidFill>
                  </a:tcPr>
                </a:tc>
                <a:tc>
                  <a:txBody>
                    <a:bodyPr/>
                    <a:lstStyle/>
                    <a:p>
                      <a:pPr defTabSz="457200">
                        <a:defRPr sz="1300"/>
                      </a:pPr>
                    </a:p>
                  </a:txBody>
                  <a:tcPr marL="50800" marR="50800" marT="50800" marB="508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solidFill>
                      <a:srgbClr val="929292"/>
                    </a:solidFill>
                  </a:tcPr>
                </a:tc>
                <a:tc>
                  <a:txBody>
                    <a:bodyPr/>
                    <a:lstStyle/>
                    <a:p>
                      <a:pPr defTabSz="457200">
                        <a:defRPr sz="1300"/>
                      </a:pPr>
                    </a:p>
                  </a:txBody>
                  <a:tcPr marL="50800" marR="50800" marT="50800" marB="50800" anchor="ctr" anchorCtr="0" horzOverflow="overflow">
                    <a:lnL w="4445">
                      <a:solidFill>
                        <a:srgbClr val="000000"/>
                      </a:solidFill>
                      <a:miter lim="400000"/>
                    </a:lnL>
                    <a:lnR w="25400">
                      <a:solidFill>
                        <a:srgbClr val="000000"/>
                      </a:solidFill>
                      <a:miter lim="400000"/>
                    </a:lnR>
                    <a:lnT w="4445">
                      <a:solidFill>
                        <a:srgbClr val="000000"/>
                      </a:solidFill>
                      <a:miter lim="400000"/>
                    </a:lnT>
                    <a:lnB w="4445">
                      <a:solidFill>
                        <a:srgbClr val="000000"/>
                      </a:solidFill>
                      <a:miter lim="400000"/>
                    </a:lnB>
                    <a:solidFill>
                      <a:srgbClr val="929292"/>
                    </a:solidFill>
                  </a:tcPr>
                </a:tc>
                <a:tc>
                  <a:txBody>
                    <a:bodyPr/>
                    <a:lstStyle/>
                    <a:p>
                      <a:pPr defTabSz="457200"/>
                      <a:r>
                        <a:rPr b="1" sz="1300"/>
                        <a:t>*</a:t>
                      </a:r>
                    </a:p>
                  </a:txBody>
                  <a:tcPr marL="50800" marR="50800" marT="50800" marB="50800" anchor="ctr" anchorCtr="0" horzOverflow="overflow">
                    <a:lnL w="25400">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solidFill>
                      <a:srgbClr val="929292"/>
                    </a:solidFill>
                  </a:tcPr>
                </a:tc>
                <a:tc>
                  <a:txBody>
                    <a:bodyPr/>
                    <a:lstStyle/>
                    <a:p>
                      <a:pPr defTabSz="457200">
                        <a:defRPr b="1" sz="1300"/>
                      </a:pPr>
                    </a:p>
                  </a:txBody>
                  <a:tcPr marL="50800" marR="50800" marT="50800" marB="508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solidFill>
                      <a:srgbClr val="929292"/>
                    </a:solidFill>
                  </a:tcPr>
                </a:tc>
                <a:tc>
                  <a:txBody>
                    <a:bodyPr/>
                    <a:lstStyle/>
                    <a:p>
                      <a:pPr defTabSz="457200">
                        <a:defRPr b="1" sz="1300"/>
                      </a:pPr>
                    </a:p>
                  </a:txBody>
                  <a:tcPr marL="50800" marR="50800" marT="50800" marB="508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solidFill>
                      <a:srgbClr val="929292"/>
                    </a:solidFill>
                  </a:tcPr>
                </a:tc>
                <a:tc>
                  <a:txBody>
                    <a:bodyPr/>
                    <a:lstStyle/>
                    <a:p>
                      <a:pPr defTabSz="457200">
                        <a:defRPr b="1" sz="1300"/>
                      </a:pPr>
                    </a:p>
                  </a:txBody>
                  <a:tcPr marL="50800" marR="50800" marT="50800" marB="508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solidFill>
                      <a:srgbClr val="929292"/>
                    </a:solidFill>
                  </a:tcPr>
                </a:tc>
                <a:tc>
                  <a:txBody>
                    <a:bodyPr/>
                    <a:lstStyle/>
                    <a:p>
                      <a:pPr defTabSz="457200">
                        <a:defRPr b="1" sz="1300"/>
                      </a:pPr>
                    </a:p>
                  </a:txBody>
                  <a:tcPr marL="50800" marR="50800" marT="50800" marB="508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solidFill>
                      <a:srgbClr val="929292"/>
                    </a:solidFill>
                  </a:tcPr>
                </a:tc>
                <a:tc>
                  <a:txBody>
                    <a:bodyPr/>
                    <a:lstStyle/>
                    <a:p>
                      <a:pPr defTabSz="457200">
                        <a:defRPr b="1" sz="1300"/>
                      </a:pPr>
                    </a:p>
                  </a:txBody>
                  <a:tcPr marL="50800" marR="50800" marT="50800" marB="508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solidFill>
                      <a:srgbClr val="929292"/>
                    </a:solidFill>
                  </a:tcPr>
                </a:tc>
                <a:tc>
                  <a:txBody>
                    <a:bodyPr/>
                    <a:lstStyle/>
                    <a:p>
                      <a:pPr defTabSz="457200">
                        <a:defRPr sz="1300"/>
                      </a:pPr>
                    </a:p>
                  </a:txBody>
                  <a:tcPr marL="50800" marR="50800" marT="50800" marB="508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solidFill>
                      <a:srgbClr val="929292"/>
                    </a:solidFill>
                  </a:tcPr>
                </a:tc>
                <a:tc>
                  <a:txBody>
                    <a:bodyPr/>
                    <a:lstStyle/>
                    <a:p>
                      <a:pPr defTabSz="457200">
                        <a:defRPr sz="1300"/>
                      </a:pPr>
                    </a:p>
                  </a:txBody>
                  <a:tcPr marL="50800" marR="50800" marT="50800" marB="50800" anchor="ctr" anchorCtr="0" horzOverflow="overflow">
                    <a:lnL w="4445">
                      <a:solidFill>
                        <a:srgbClr val="000000"/>
                      </a:solidFill>
                      <a:miter lim="400000"/>
                    </a:lnL>
                    <a:lnR w="25400">
                      <a:solidFill>
                        <a:srgbClr val="000000"/>
                      </a:solidFill>
                      <a:miter lim="400000"/>
                    </a:lnR>
                    <a:lnT w="4445">
                      <a:solidFill>
                        <a:srgbClr val="000000"/>
                      </a:solidFill>
                      <a:miter lim="400000"/>
                    </a:lnT>
                    <a:lnB w="4445">
                      <a:solidFill>
                        <a:srgbClr val="000000"/>
                      </a:solidFill>
                      <a:miter lim="400000"/>
                    </a:lnB>
                    <a:solidFill>
                      <a:srgbClr val="929292"/>
                    </a:solidFill>
                  </a:tcPr>
                </a:tc>
              </a:tr>
              <a:tr h="315986">
                <a:tc>
                  <a:txBody>
                    <a:bodyPr/>
                    <a:lstStyle/>
                    <a:p>
                      <a:pPr defTabSz="457200">
                        <a:defRPr b="0"/>
                      </a:pPr>
                      <a:r>
                        <a:rPr b="1" sz="1300"/>
                        <a:t>3.B</a:t>
                      </a:r>
                    </a:p>
                  </a:txBody>
                  <a:tcPr marL="50800" marR="50800" marT="50800" marB="50800" anchor="ctr" anchorCtr="0" horzOverflow="overflow">
                    <a:lnL w="25400">
                      <a:solidFill>
                        <a:srgbClr val="000000"/>
                      </a:solidFill>
                      <a:miter lim="400000"/>
                    </a:lnL>
                    <a:lnR w="25400">
                      <a:solidFill>
                        <a:srgbClr val="000000"/>
                      </a:solidFill>
                      <a:miter lim="400000"/>
                    </a:lnR>
                    <a:lnT w="4445">
                      <a:solidFill>
                        <a:srgbClr val="000000"/>
                      </a:solidFill>
                      <a:miter lim="400000"/>
                    </a:lnT>
                    <a:lnB w="25400">
                      <a:solidFill>
                        <a:srgbClr val="000000"/>
                      </a:solidFill>
                      <a:miter lim="400000"/>
                    </a:lnB>
                  </a:tcPr>
                </a:tc>
                <a:tc>
                  <a:txBody>
                    <a:bodyPr/>
                    <a:lstStyle/>
                    <a:p>
                      <a:pPr defTabSz="457200">
                        <a:defRPr sz="1300"/>
                      </a:pPr>
                    </a:p>
                  </a:txBody>
                  <a:tcPr marL="50800" marR="50800" marT="50800" marB="50800" anchor="ctr" anchorCtr="0" horzOverflow="overflow">
                    <a:lnL w="25400">
                      <a:solidFill>
                        <a:srgbClr val="000000"/>
                      </a:solidFill>
                      <a:miter lim="400000"/>
                    </a:lnL>
                    <a:lnR w="4445">
                      <a:solidFill>
                        <a:srgbClr val="000000"/>
                      </a:solidFill>
                      <a:miter lim="400000"/>
                    </a:lnR>
                    <a:lnT w="4445">
                      <a:solidFill>
                        <a:srgbClr val="000000"/>
                      </a:solidFill>
                      <a:miter lim="400000"/>
                    </a:lnT>
                    <a:lnB w="25400">
                      <a:solidFill>
                        <a:srgbClr val="000000"/>
                      </a:solidFill>
                      <a:miter lim="400000"/>
                    </a:lnB>
                  </a:tcPr>
                </a:tc>
                <a:tc>
                  <a:txBody>
                    <a:bodyPr/>
                    <a:lstStyle/>
                    <a:p>
                      <a:pPr defTabSz="457200">
                        <a:defRPr sz="1300"/>
                      </a:pPr>
                    </a:p>
                  </a:txBody>
                  <a:tcPr marL="50800" marR="50800" marT="50800" marB="50800" anchor="ctr" anchorCtr="0" horzOverflow="overflow">
                    <a:lnL w="4445">
                      <a:solidFill>
                        <a:srgbClr val="000000"/>
                      </a:solidFill>
                      <a:miter lim="400000"/>
                    </a:lnL>
                    <a:lnR w="4445">
                      <a:solidFill>
                        <a:srgbClr val="000000"/>
                      </a:solidFill>
                      <a:miter lim="400000"/>
                    </a:lnR>
                    <a:lnT w="4445">
                      <a:solidFill>
                        <a:srgbClr val="000000"/>
                      </a:solidFill>
                      <a:miter lim="400000"/>
                    </a:lnT>
                    <a:lnB w="25400">
                      <a:solidFill>
                        <a:srgbClr val="000000"/>
                      </a:solidFill>
                      <a:miter lim="400000"/>
                    </a:lnB>
                  </a:tcPr>
                </a:tc>
                <a:tc>
                  <a:txBody>
                    <a:bodyPr/>
                    <a:lstStyle/>
                    <a:p>
                      <a:pPr defTabSz="457200">
                        <a:defRPr sz="1300"/>
                      </a:pPr>
                    </a:p>
                  </a:txBody>
                  <a:tcPr marL="50800" marR="50800" marT="50800" marB="50800" anchor="ctr" anchorCtr="0" horzOverflow="overflow">
                    <a:lnL w="4445">
                      <a:solidFill>
                        <a:srgbClr val="000000"/>
                      </a:solidFill>
                      <a:miter lim="400000"/>
                    </a:lnL>
                    <a:lnR w="4445">
                      <a:solidFill>
                        <a:srgbClr val="000000"/>
                      </a:solidFill>
                      <a:miter lim="400000"/>
                    </a:lnR>
                    <a:lnT w="4445">
                      <a:solidFill>
                        <a:srgbClr val="000000"/>
                      </a:solidFill>
                      <a:miter lim="400000"/>
                    </a:lnT>
                    <a:lnB w="25400">
                      <a:solidFill>
                        <a:srgbClr val="000000"/>
                      </a:solidFill>
                      <a:miter lim="400000"/>
                    </a:lnB>
                  </a:tcPr>
                </a:tc>
                <a:tc>
                  <a:txBody>
                    <a:bodyPr/>
                    <a:lstStyle/>
                    <a:p>
                      <a:pPr defTabSz="457200">
                        <a:defRPr sz="1300"/>
                      </a:pPr>
                    </a:p>
                  </a:txBody>
                  <a:tcPr marL="50800" marR="50800" marT="50800" marB="50800" anchor="ctr" anchorCtr="0" horzOverflow="overflow">
                    <a:lnL w="4445">
                      <a:solidFill>
                        <a:srgbClr val="000000"/>
                      </a:solidFill>
                      <a:miter lim="400000"/>
                    </a:lnL>
                    <a:lnR w="25400">
                      <a:solidFill>
                        <a:srgbClr val="000000"/>
                      </a:solidFill>
                      <a:miter lim="400000"/>
                    </a:lnR>
                    <a:lnT w="4445">
                      <a:solidFill>
                        <a:srgbClr val="000000"/>
                      </a:solidFill>
                      <a:miter lim="400000"/>
                    </a:lnT>
                    <a:lnB w="25400">
                      <a:solidFill>
                        <a:srgbClr val="000000"/>
                      </a:solidFill>
                      <a:miter lim="400000"/>
                    </a:lnB>
                  </a:tcPr>
                </a:tc>
                <a:tc>
                  <a:txBody>
                    <a:bodyPr/>
                    <a:lstStyle/>
                    <a:p>
                      <a:pPr defTabSz="457200">
                        <a:defRPr sz="1300"/>
                      </a:pPr>
                    </a:p>
                  </a:txBody>
                  <a:tcPr marL="50800" marR="50800" marT="50800" marB="50800" anchor="ctr" anchorCtr="0" horzOverflow="overflow">
                    <a:lnL w="25400">
                      <a:solidFill>
                        <a:srgbClr val="000000"/>
                      </a:solidFill>
                      <a:miter lim="400000"/>
                    </a:lnL>
                    <a:lnR w="4445">
                      <a:solidFill>
                        <a:srgbClr val="000000"/>
                      </a:solidFill>
                      <a:miter lim="400000"/>
                    </a:lnR>
                    <a:lnT w="4445">
                      <a:solidFill>
                        <a:srgbClr val="000000"/>
                      </a:solidFill>
                      <a:miter lim="400000"/>
                    </a:lnT>
                    <a:lnB w="25400">
                      <a:solidFill>
                        <a:srgbClr val="000000"/>
                      </a:solidFill>
                      <a:miter lim="400000"/>
                    </a:lnB>
                  </a:tcPr>
                </a:tc>
                <a:tc>
                  <a:txBody>
                    <a:bodyPr/>
                    <a:lstStyle/>
                    <a:p>
                      <a:pPr defTabSz="457200">
                        <a:defRPr sz="1300"/>
                      </a:pPr>
                    </a:p>
                  </a:txBody>
                  <a:tcPr marL="50800" marR="50800" marT="50800" marB="50800" anchor="ctr" anchorCtr="0" horzOverflow="overflow">
                    <a:lnL w="4445">
                      <a:solidFill>
                        <a:srgbClr val="000000"/>
                      </a:solidFill>
                      <a:miter lim="400000"/>
                    </a:lnL>
                    <a:lnR w="4445">
                      <a:solidFill>
                        <a:srgbClr val="000000"/>
                      </a:solidFill>
                      <a:miter lim="400000"/>
                    </a:lnR>
                    <a:lnT w="4445">
                      <a:solidFill>
                        <a:srgbClr val="000000"/>
                      </a:solidFill>
                      <a:miter lim="400000"/>
                    </a:lnT>
                    <a:lnB w="25400">
                      <a:solidFill>
                        <a:srgbClr val="000000"/>
                      </a:solidFill>
                      <a:miter lim="400000"/>
                    </a:lnB>
                  </a:tcPr>
                </a:tc>
                <a:tc>
                  <a:txBody>
                    <a:bodyPr/>
                    <a:lstStyle/>
                    <a:p>
                      <a:pPr defTabSz="457200">
                        <a:defRPr sz="1300"/>
                      </a:pPr>
                    </a:p>
                  </a:txBody>
                  <a:tcPr marL="50800" marR="50800" marT="50800" marB="50800" anchor="ctr" anchorCtr="0" horzOverflow="overflow">
                    <a:lnL w="4445">
                      <a:solidFill>
                        <a:srgbClr val="000000"/>
                      </a:solidFill>
                      <a:miter lim="400000"/>
                    </a:lnL>
                    <a:lnR w="4445">
                      <a:solidFill>
                        <a:srgbClr val="000000"/>
                      </a:solidFill>
                      <a:miter lim="400000"/>
                    </a:lnR>
                    <a:lnT w="4445">
                      <a:solidFill>
                        <a:srgbClr val="000000"/>
                      </a:solidFill>
                      <a:miter lim="400000"/>
                    </a:lnT>
                    <a:lnB w="25400">
                      <a:solidFill>
                        <a:srgbClr val="000000"/>
                      </a:solidFill>
                      <a:miter lim="400000"/>
                    </a:lnB>
                  </a:tcPr>
                </a:tc>
                <a:tc>
                  <a:txBody>
                    <a:bodyPr/>
                    <a:lstStyle/>
                    <a:p>
                      <a:pPr defTabSz="457200">
                        <a:defRPr sz="1300"/>
                      </a:pPr>
                    </a:p>
                  </a:txBody>
                  <a:tcPr marL="50800" marR="50800" marT="50800" marB="50800" anchor="ctr" anchorCtr="0" horzOverflow="overflow">
                    <a:lnL w="4445">
                      <a:solidFill>
                        <a:srgbClr val="000000"/>
                      </a:solidFill>
                      <a:miter lim="400000"/>
                    </a:lnL>
                    <a:lnR w="4445">
                      <a:solidFill>
                        <a:srgbClr val="000000"/>
                      </a:solidFill>
                      <a:miter lim="400000"/>
                    </a:lnR>
                    <a:lnT w="4445">
                      <a:solidFill>
                        <a:srgbClr val="000000"/>
                      </a:solidFill>
                      <a:miter lim="400000"/>
                    </a:lnT>
                    <a:lnB w="25400">
                      <a:solidFill>
                        <a:srgbClr val="000000"/>
                      </a:solidFill>
                      <a:miter lim="400000"/>
                    </a:lnB>
                  </a:tcPr>
                </a:tc>
                <a:tc>
                  <a:txBody>
                    <a:bodyPr/>
                    <a:lstStyle/>
                    <a:p>
                      <a:pPr defTabSz="457200">
                        <a:defRPr sz="1300"/>
                      </a:pPr>
                    </a:p>
                  </a:txBody>
                  <a:tcPr marL="50800" marR="50800" marT="50800" marB="50800" anchor="ctr" anchorCtr="0" horzOverflow="overflow">
                    <a:lnL w="4445">
                      <a:solidFill>
                        <a:srgbClr val="000000"/>
                      </a:solidFill>
                      <a:miter lim="400000"/>
                    </a:lnL>
                    <a:lnR w="4445">
                      <a:solidFill>
                        <a:srgbClr val="000000"/>
                      </a:solidFill>
                      <a:miter lim="400000"/>
                    </a:lnR>
                    <a:lnT w="4445">
                      <a:solidFill>
                        <a:srgbClr val="000000"/>
                      </a:solidFill>
                      <a:miter lim="400000"/>
                    </a:lnT>
                    <a:lnB w="25400">
                      <a:solidFill>
                        <a:srgbClr val="000000"/>
                      </a:solidFill>
                      <a:miter lim="400000"/>
                    </a:lnB>
                  </a:tcPr>
                </a:tc>
                <a:tc>
                  <a:txBody>
                    <a:bodyPr/>
                    <a:lstStyle/>
                    <a:p>
                      <a:pPr defTabSz="457200">
                        <a:defRPr sz="1300"/>
                      </a:pPr>
                    </a:p>
                  </a:txBody>
                  <a:tcPr marL="50800" marR="50800" marT="50800" marB="50800" anchor="ctr" anchorCtr="0" horzOverflow="overflow">
                    <a:lnL w="4445">
                      <a:solidFill>
                        <a:srgbClr val="000000"/>
                      </a:solidFill>
                      <a:miter lim="400000"/>
                    </a:lnL>
                    <a:lnR w="4445">
                      <a:solidFill>
                        <a:srgbClr val="000000"/>
                      </a:solidFill>
                      <a:miter lim="400000"/>
                    </a:lnR>
                    <a:lnT w="4445">
                      <a:solidFill>
                        <a:srgbClr val="000000"/>
                      </a:solidFill>
                      <a:miter lim="400000"/>
                    </a:lnT>
                    <a:lnB w="25400">
                      <a:solidFill>
                        <a:srgbClr val="000000"/>
                      </a:solidFill>
                      <a:miter lim="400000"/>
                    </a:lnB>
                  </a:tcPr>
                </a:tc>
                <a:tc>
                  <a:txBody>
                    <a:bodyPr/>
                    <a:lstStyle/>
                    <a:p>
                      <a:pPr defTabSz="457200">
                        <a:defRPr sz="1300"/>
                      </a:pPr>
                    </a:p>
                  </a:txBody>
                  <a:tcPr marL="50800" marR="50800" marT="50800" marB="50800" anchor="ctr" anchorCtr="0" horzOverflow="overflow">
                    <a:lnL w="4445">
                      <a:solidFill>
                        <a:srgbClr val="000000"/>
                      </a:solidFill>
                      <a:miter lim="400000"/>
                    </a:lnL>
                    <a:lnR w="4445">
                      <a:solidFill>
                        <a:srgbClr val="000000"/>
                      </a:solidFill>
                      <a:miter lim="400000"/>
                    </a:lnR>
                    <a:lnT w="4445">
                      <a:solidFill>
                        <a:srgbClr val="000000"/>
                      </a:solidFill>
                      <a:miter lim="400000"/>
                    </a:lnT>
                    <a:lnB w="25400">
                      <a:solidFill>
                        <a:srgbClr val="000000"/>
                      </a:solidFill>
                      <a:miter lim="400000"/>
                    </a:lnB>
                  </a:tcPr>
                </a:tc>
                <a:tc>
                  <a:txBody>
                    <a:bodyPr/>
                    <a:lstStyle/>
                    <a:p>
                      <a:pPr defTabSz="457200">
                        <a:defRPr sz="1300"/>
                      </a:pPr>
                    </a:p>
                  </a:txBody>
                  <a:tcPr marL="50800" marR="50800" marT="50800" marB="50800" anchor="ctr" anchorCtr="0" horzOverflow="overflow">
                    <a:lnL w="4445">
                      <a:solidFill>
                        <a:srgbClr val="000000"/>
                      </a:solidFill>
                      <a:miter lim="400000"/>
                    </a:lnL>
                    <a:lnR w="4445">
                      <a:solidFill>
                        <a:srgbClr val="000000"/>
                      </a:solidFill>
                      <a:miter lim="400000"/>
                    </a:lnR>
                    <a:lnT w="4445">
                      <a:solidFill>
                        <a:srgbClr val="000000"/>
                      </a:solidFill>
                      <a:miter lim="400000"/>
                    </a:lnT>
                    <a:lnB w="25400">
                      <a:solidFill>
                        <a:srgbClr val="000000"/>
                      </a:solidFill>
                      <a:miter lim="400000"/>
                    </a:lnB>
                  </a:tcPr>
                </a:tc>
                <a:tc>
                  <a:txBody>
                    <a:bodyPr/>
                    <a:lstStyle/>
                    <a:p>
                      <a:pPr defTabSz="457200">
                        <a:defRPr sz="1300"/>
                      </a:pPr>
                    </a:p>
                  </a:txBody>
                  <a:tcPr marL="50800" marR="50800" marT="50800" marB="50800" anchor="ctr" anchorCtr="0" horzOverflow="overflow">
                    <a:lnL w="4445">
                      <a:solidFill>
                        <a:srgbClr val="000000"/>
                      </a:solidFill>
                      <a:miter lim="400000"/>
                    </a:lnL>
                    <a:lnR w="4445">
                      <a:solidFill>
                        <a:srgbClr val="000000"/>
                      </a:solidFill>
                      <a:miter lim="400000"/>
                    </a:lnR>
                    <a:lnT w="4445">
                      <a:solidFill>
                        <a:srgbClr val="000000"/>
                      </a:solidFill>
                      <a:miter lim="400000"/>
                    </a:lnT>
                    <a:lnB w="25400">
                      <a:solidFill>
                        <a:srgbClr val="000000"/>
                      </a:solidFill>
                      <a:miter lim="400000"/>
                    </a:lnB>
                  </a:tcPr>
                </a:tc>
                <a:tc>
                  <a:txBody>
                    <a:bodyPr/>
                    <a:lstStyle/>
                    <a:p>
                      <a:pPr defTabSz="457200">
                        <a:defRPr sz="1300"/>
                      </a:pPr>
                    </a:p>
                  </a:txBody>
                  <a:tcPr marL="50800" marR="50800" marT="50800" marB="50800" anchor="ctr" anchorCtr="0" horzOverflow="overflow">
                    <a:lnL w="4445">
                      <a:solidFill>
                        <a:srgbClr val="000000"/>
                      </a:solidFill>
                      <a:miter lim="400000"/>
                    </a:lnL>
                    <a:lnR w="4445">
                      <a:solidFill>
                        <a:srgbClr val="000000"/>
                      </a:solidFill>
                      <a:miter lim="400000"/>
                    </a:lnR>
                    <a:lnT w="4445">
                      <a:solidFill>
                        <a:srgbClr val="000000"/>
                      </a:solidFill>
                      <a:miter lim="400000"/>
                    </a:lnT>
                    <a:lnB w="25400">
                      <a:solidFill>
                        <a:srgbClr val="000000"/>
                      </a:solidFill>
                      <a:miter lim="400000"/>
                    </a:lnB>
                  </a:tcPr>
                </a:tc>
                <a:tc>
                  <a:txBody>
                    <a:bodyPr/>
                    <a:lstStyle/>
                    <a:p>
                      <a:pPr defTabSz="457200">
                        <a:defRPr sz="1300"/>
                      </a:pPr>
                    </a:p>
                  </a:txBody>
                  <a:tcPr marL="50800" marR="50800" marT="50800" marB="50800" anchor="ctr" anchorCtr="0" horzOverflow="overflow">
                    <a:lnL w="4445">
                      <a:solidFill>
                        <a:srgbClr val="000000"/>
                      </a:solidFill>
                      <a:miter lim="400000"/>
                    </a:lnL>
                    <a:lnR w="4445">
                      <a:solidFill>
                        <a:srgbClr val="000000"/>
                      </a:solidFill>
                      <a:miter lim="400000"/>
                    </a:lnR>
                    <a:lnT w="4445">
                      <a:solidFill>
                        <a:srgbClr val="000000"/>
                      </a:solidFill>
                      <a:miter lim="400000"/>
                    </a:lnT>
                    <a:lnB w="25400">
                      <a:solidFill>
                        <a:srgbClr val="000000"/>
                      </a:solidFill>
                      <a:miter lim="400000"/>
                    </a:lnB>
                  </a:tcPr>
                </a:tc>
                <a:tc>
                  <a:txBody>
                    <a:bodyPr/>
                    <a:lstStyle/>
                    <a:p>
                      <a:pPr defTabSz="457200">
                        <a:defRPr sz="1300"/>
                      </a:pPr>
                    </a:p>
                  </a:txBody>
                  <a:tcPr marL="50800" marR="50800" marT="50800" marB="50800" anchor="ctr" anchorCtr="0" horzOverflow="overflow">
                    <a:lnL w="4445">
                      <a:solidFill>
                        <a:srgbClr val="000000"/>
                      </a:solidFill>
                      <a:miter lim="400000"/>
                    </a:lnL>
                    <a:lnR w="25400">
                      <a:solidFill>
                        <a:srgbClr val="000000"/>
                      </a:solidFill>
                      <a:miter lim="400000"/>
                    </a:lnR>
                    <a:lnT w="4445">
                      <a:solidFill>
                        <a:srgbClr val="000000"/>
                      </a:solidFill>
                      <a:miter lim="400000"/>
                    </a:lnT>
                    <a:lnB w="25400">
                      <a:solidFill>
                        <a:srgbClr val="000000"/>
                      </a:solidFill>
                      <a:miter lim="400000"/>
                    </a:lnB>
                  </a:tcPr>
                </a:tc>
                <a:tc>
                  <a:txBody>
                    <a:bodyPr/>
                    <a:lstStyle/>
                    <a:p>
                      <a:pPr defTabSz="457200">
                        <a:defRPr sz="1300"/>
                      </a:pPr>
                    </a:p>
                  </a:txBody>
                  <a:tcPr marL="50800" marR="50800" marT="50800" marB="50800" anchor="ctr" anchorCtr="0" horzOverflow="overflow">
                    <a:lnL w="25400">
                      <a:solidFill>
                        <a:srgbClr val="000000"/>
                      </a:solidFill>
                      <a:miter lim="400000"/>
                    </a:lnL>
                    <a:lnR w="4445">
                      <a:solidFill>
                        <a:srgbClr val="000000"/>
                      </a:solidFill>
                      <a:miter lim="400000"/>
                    </a:lnR>
                    <a:lnT w="4445">
                      <a:solidFill>
                        <a:srgbClr val="000000"/>
                      </a:solidFill>
                      <a:miter lim="400000"/>
                    </a:lnT>
                    <a:lnB w="25400">
                      <a:solidFill>
                        <a:srgbClr val="000000"/>
                      </a:solidFill>
                      <a:miter lim="400000"/>
                    </a:lnB>
                  </a:tcPr>
                </a:tc>
                <a:tc>
                  <a:txBody>
                    <a:bodyPr/>
                    <a:lstStyle/>
                    <a:p>
                      <a:pPr defTabSz="457200">
                        <a:defRPr sz="1300"/>
                      </a:pPr>
                    </a:p>
                  </a:txBody>
                  <a:tcPr marL="50800" marR="50800" marT="50800" marB="50800" anchor="ctr" anchorCtr="0" horzOverflow="overflow">
                    <a:lnL w="4445">
                      <a:solidFill>
                        <a:srgbClr val="000000"/>
                      </a:solidFill>
                      <a:miter lim="400000"/>
                    </a:lnL>
                    <a:lnR w="4445">
                      <a:solidFill>
                        <a:srgbClr val="000000"/>
                      </a:solidFill>
                      <a:miter lim="400000"/>
                    </a:lnR>
                    <a:lnT w="4445">
                      <a:solidFill>
                        <a:srgbClr val="000000"/>
                      </a:solidFill>
                      <a:miter lim="400000"/>
                    </a:lnT>
                    <a:lnB w="25400">
                      <a:solidFill>
                        <a:srgbClr val="000000"/>
                      </a:solidFill>
                      <a:miter lim="400000"/>
                    </a:lnB>
                  </a:tcPr>
                </a:tc>
                <a:tc>
                  <a:txBody>
                    <a:bodyPr/>
                    <a:lstStyle/>
                    <a:p>
                      <a:pPr defTabSz="457200">
                        <a:defRPr sz="1300"/>
                      </a:pPr>
                    </a:p>
                  </a:txBody>
                  <a:tcPr marL="50800" marR="50800" marT="50800" marB="50800" anchor="ctr" anchorCtr="0" horzOverflow="overflow">
                    <a:lnL w="4445">
                      <a:solidFill>
                        <a:srgbClr val="000000"/>
                      </a:solidFill>
                      <a:miter lim="400000"/>
                    </a:lnL>
                    <a:lnR w="4445">
                      <a:solidFill>
                        <a:srgbClr val="000000"/>
                      </a:solidFill>
                      <a:miter lim="400000"/>
                    </a:lnR>
                    <a:lnT w="4445">
                      <a:solidFill>
                        <a:srgbClr val="000000"/>
                      </a:solidFill>
                      <a:miter lim="400000"/>
                    </a:lnT>
                    <a:lnB w="25400">
                      <a:solidFill>
                        <a:srgbClr val="000000"/>
                      </a:solidFill>
                      <a:miter lim="400000"/>
                    </a:lnB>
                  </a:tcPr>
                </a:tc>
                <a:tc>
                  <a:txBody>
                    <a:bodyPr/>
                    <a:lstStyle/>
                    <a:p>
                      <a:pPr defTabSz="457200">
                        <a:defRPr sz="1300"/>
                      </a:pPr>
                    </a:p>
                  </a:txBody>
                  <a:tcPr marL="50800" marR="50800" marT="50800" marB="50800" anchor="ctr" anchorCtr="0" horzOverflow="overflow">
                    <a:lnL w="4445">
                      <a:solidFill>
                        <a:srgbClr val="000000"/>
                      </a:solidFill>
                      <a:miter lim="400000"/>
                    </a:lnL>
                    <a:lnR w="4445">
                      <a:solidFill>
                        <a:srgbClr val="000000"/>
                      </a:solidFill>
                      <a:miter lim="400000"/>
                    </a:lnR>
                    <a:lnT w="4445">
                      <a:solidFill>
                        <a:srgbClr val="000000"/>
                      </a:solidFill>
                      <a:miter lim="400000"/>
                    </a:lnT>
                    <a:lnB w="25400">
                      <a:solidFill>
                        <a:srgbClr val="000000"/>
                      </a:solidFill>
                      <a:miter lim="400000"/>
                    </a:lnB>
                  </a:tcPr>
                </a:tc>
                <a:tc>
                  <a:txBody>
                    <a:bodyPr/>
                    <a:lstStyle/>
                    <a:p>
                      <a:pPr defTabSz="457200">
                        <a:defRPr sz="1300"/>
                      </a:pPr>
                    </a:p>
                  </a:txBody>
                  <a:tcPr marL="50800" marR="50800" marT="50800" marB="50800" anchor="ctr" anchorCtr="0" horzOverflow="overflow">
                    <a:lnL w="4445">
                      <a:solidFill>
                        <a:srgbClr val="000000"/>
                      </a:solidFill>
                      <a:miter lim="400000"/>
                    </a:lnL>
                    <a:lnR w="4445">
                      <a:solidFill>
                        <a:srgbClr val="000000"/>
                      </a:solidFill>
                      <a:miter lim="400000"/>
                    </a:lnR>
                    <a:lnT w="4445">
                      <a:solidFill>
                        <a:srgbClr val="000000"/>
                      </a:solidFill>
                      <a:miter lim="400000"/>
                    </a:lnT>
                    <a:lnB w="25400">
                      <a:solidFill>
                        <a:srgbClr val="000000"/>
                      </a:solidFill>
                      <a:miter lim="400000"/>
                    </a:lnB>
                  </a:tcPr>
                </a:tc>
                <a:tc>
                  <a:txBody>
                    <a:bodyPr/>
                    <a:lstStyle/>
                    <a:p>
                      <a:pPr defTabSz="457200">
                        <a:defRPr sz="1300"/>
                      </a:pPr>
                    </a:p>
                  </a:txBody>
                  <a:tcPr marL="50800" marR="50800" marT="50800" marB="50800" anchor="ctr" anchorCtr="0" horzOverflow="overflow">
                    <a:lnL w="4445">
                      <a:solidFill>
                        <a:srgbClr val="000000"/>
                      </a:solidFill>
                      <a:miter lim="400000"/>
                    </a:lnL>
                    <a:lnR w="4445">
                      <a:solidFill>
                        <a:srgbClr val="000000"/>
                      </a:solidFill>
                      <a:miter lim="400000"/>
                    </a:lnR>
                    <a:lnT w="4445">
                      <a:solidFill>
                        <a:srgbClr val="000000"/>
                      </a:solidFill>
                      <a:miter lim="400000"/>
                    </a:lnT>
                    <a:lnB w="25400">
                      <a:solidFill>
                        <a:srgbClr val="000000"/>
                      </a:solidFill>
                      <a:miter lim="400000"/>
                    </a:lnB>
                  </a:tcPr>
                </a:tc>
                <a:tc>
                  <a:txBody>
                    <a:bodyPr/>
                    <a:lstStyle/>
                    <a:p>
                      <a:pPr defTabSz="457200">
                        <a:defRPr sz="1300"/>
                      </a:pPr>
                    </a:p>
                  </a:txBody>
                  <a:tcPr marL="50800" marR="50800" marT="50800" marB="50800" anchor="ctr" anchorCtr="0" horzOverflow="overflow">
                    <a:lnL w="4445">
                      <a:solidFill>
                        <a:srgbClr val="000000"/>
                      </a:solidFill>
                      <a:miter lim="400000"/>
                    </a:lnL>
                    <a:lnR w="4445">
                      <a:solidFill>
                        <a:srgbClr val="000000"/>
                      </a:solidFill>
                      <a:miter lim="400000"/>
                    </a:lnR>
                    <a:lnT w="4445">
                      <a:solidFill>
                        <a:srgbClr val="000000"/>
                      </a:solidFill>
                      <a:miter lim="400000"/>
                    </a:lnT>
                    <a:lnB w="25400">
                      <a:solidFill>
                        <a:srgbClr val="000000"/>
                      </a:solidFill>
                      <a:miter lim="400000"/>
                    </a:lnB>
                  </a:tcPr>
                </a:tc>
                <a:tc>
                  <a:txBody>
                    <a:bodyPr/>
                    <a:lstStyle/>
                    <a:p>
                      <a:pPr defTabSz="457200">
                        <a:defRPr sz="1300"/>
                      </a:pPr>
                    </a:p>
                  </a:txBody>
                  <a:tcPr marL="50800" marR="50800" marT="50800" marB="50800" anchor="ctr" anchorCtr="0" horzOverflow="overflow">
                    <a:lnL w="4445">
                      <a:solidFill>
                        <a:srgbClr val="000000"/>
                      </a:solidFill>
                      <a:miter lim="400000"/>
                    </a:lnL>
                    <a:lnR w="4445">
                      <a:solidFill>
                        <a:srgbClr val="000000"/>
                      </a:solidFill>
                      <a:miter lim="400000"/>
                    </a:lnR>
                    <a:lnT w="4445">
                      <a:solidFill>
                        <a:srgbClr val="000000"/>
                      </a:solidFill>
                      <a:miter lim="400000"/>
                    </a:lnT>
                    <a:lnB w="25400">
                      <a:solidFill>
                        <a:srgbClr val="000000"/>
                      </a:solidFill>
                      <a:miter lim="400000"/>
                    </a:lnB>
                  </a:tcPr>
                </a:tc>
                <a:tc>
                  <a:txBody>
                    <a:bodyPr/>
                    <a:lstStyle/>
                    <a:p>
                      <a:pPr defTabSz="457200">
                        <a:defRPr sz="1300"/>
                      </a:pPr>
                    </a:p>
                  </a:txBody>
                  <a:tcPr marL="50800" marR="50800" marT="50800" marB="50800" anchor="ctr" anchorCtr="0" horzOverflow="overflow">
                    <a:lnL w="4445">
                      <a:solidFill>
                        <a:srgbClr val="000000"/>
                      </a:solidFill>
                      <a:miter lim="400000"/>
                    </a:lnL>
                    <a:lnR w="4445">
                      <a:solidFill>
                        <a:srgbClr val="000000"/>
                      </a:solidFill>
                      <a:miter lim="400000"/>
                    </a:lnR>
                    <a:lnT w="4445">
                      <a:solidFill>
                        <a:srgbClr val="000000"/>
                      </a:solidFill>
                      <a:miter lim="400000"/>
                    </a:lnT>
                    <a:lnB w="25400">
                      <a:solidFill>
                        <a:srgbClr val="000000"/>
                      </a:solidFill>
                      <a:miter lim="400000"/>
                    </a:lnB>
                  </a:tcPr>
                </a:tc>
                <a:tc>
                  <a:txBody>
                    <a:bodyPr/>
                    <a:lstStyle/>
                    <a:p>
                      <a:pPr defTabSz="457200">
                        <a:defRPr sz="1300"/>
                      </a:pPr>
                    </a:p>
                  </a:txBody>
                  <a:tcPr marL="50800" marR="50800" marT="50800" marB="50800" anchor="ctr" anchorCtr="0" horzOverflow="overflow">
                    <a:lnL w="4445">
                      <a:solidFill>
                        <a:srgbClr val="000000"/>
                      </a:solidFill>
                      <a:miter lim="400000"/>
                    </a:lnL>
                    <a:lnR w="4445">
                      <a:solidFill>
                        <a:srgbClr val="000000"/>
                      </a:solidFill>
                      <a:miter lim="400000"/>
                    </a:lnR>
                    <a:lnT w="4445">
                      <a:solidFill>
                        <a:srgbClr val="000000"/>
                      </a:solidFill>
                      <a:miter lim="400000"/>
                    </a:lnT>
                    <a:lnB w="25400">
                      <a:solidFill>
                        <a:srgbClr val="000000"/>
                      </a:solidFill>
                      <a:miter lim="400000"/>
                    </a:lnB>
                  </a:tcPr>
                </a:tc>
                <a:tc>
                  <a:txBody>
                    <a:bodyPr/>
                    <a:lstStyle/>
                    <a:p>
                      <a:pPr defTabSz="457200">
                        <a:defRPr sz="1300"/>
                      </a:pPr>
                    </a:p>
                  </a:txBody>
                  <a:tcPr marL="50800" marR="50800" marT="50800" marB="50800" anchor="ctr" anchorCtr="0" horzOverflow="overflow">
                    <a:lnL w="4445">
                      <a:solidFill>
                        <a:srgbClr val="000000"/>
                      </a:solidFill>
                      <a:miter lim="400000"/>
                    </a:lnL>
                    <a:lnR w="4445">
                      <a:solidFill>
                        <a:srgbClr val="000000"/>
                      </a:solidFill>
                      <a:miter lim="400000"/>
                    </a:lnR>
                    <a:lnT w="4445">
                      <a:solidFill>
                        <a:srgbClr val="000000"/>
                      </a:solidFill>
                      <a:miter lim="400000"/>
                    </a:lnT>
                    <a:lnB w="25400">
                      <a:solidFill>
                        <a:srgbClr val="000000"/>
                      </a:solidFill>
                      <a:miter lim="400000"/>
                    </a:lnB>
                  </a:tcPr>
                </a:tc>
                <a:tc>
                  <a:txBody>
                    <a:bodyPr/>
                    <a:lstStyle/>
                    <a:p>
                      <a:pPr defTabSz="457200">
                        <a:defRPr sz="1300"/>
                      </a:pPr>
                    </a:p>
                  </a:txBody>
                  <a:tcPr marL="50800" marR="50800" marT="50800" marB="50800" anchor="ctr" anchorCtr="0" horzOverflow="overflow">
                    <a:lnL w="4445">
                      <a:solidFill>
                        <a:srgbClr val="000000"/>
                      </a:solidFill>
                      <a:miter lim="400000"/>
                    </a:lnL>
                    <a:lnR w="25400">
                      <a:solidFill>
                        <a:srgbClr val="000000"/>
                      </a:solidFill>
                      <a:miter lim="400000"/>
                    </a:lnR>
                    <a:lnT w="4445">
                      <a:solidFill>
                        <a:srgbClr val="000000"/>
                      </a:solidFill>
                      <a:miter lim="400000"/>
                    </a:lnT>
                    <a:lnB w="25400">
                      <a:solidFill>
                        <a:srgbClr val="000000"/>
                      </a:solidFill>
                      <a:miter lim="400000"/>
                    </a:lnB>
                  </a:tcPr>
                </a:tc>
                <a:tc>
                  <a:txBody>
                    <a:bodyPr/>
                    <a:lstStyle/>
                    <a:p>
                      <a:pPr defTabSz="457200">
                        <a:defRPr sz="1300"/>
                      </a:pPr>
                    </a:p>
                  </a:txBody>
                  <a:tcPr marL="50800" marR="50800" marT="50800" marB="50800" anchor="ctr" anchorCtr="0" horzOverflow="overflow">
                    <a:lnL w="25400">
                      <a:solidFill>
                        <a:srgbClr val="000000"/>
                      </a:solidFill>
                      <a:miter lim="400000"/>
                    </a:lnL>
                    <a:lnR w="4445">
                      <a:solidFill>
                        <a:srgbClr val="000000"/>
                      </a:solidFill>
                      <a:miter lim="400000"/>
                    </a:lnR>
                    <a:lnT w="4445">
                      <a:solidFill>
                        <a:srgbClr val="000000"/>
                      </a:solidFill>
                      <a:miter lim="400000"/>
                    </a:lnT>
                    <a:lnB w="25400">
                      <a:solidFill>
                        <a:srgbClr val="000000"/>
                      </a:solidFill>
                      <a:miter lim="400000"/>
                    </a:lnB>
                  </a:tcPr>
                </a:tc>
                <a:tc>
                  <a:txBody>
                    <a:bodyPr/>
                    <a:lstStyle/>
                    <a:p>
                      <a:pPr defTabSz="457200">
                        <a:defRPr sz="1300"/>
                      </a:pPr>
                    </a:p>
                  </a:txBody>
                  <a:tcPr marL="50800" marR="50800" marT="50800" marB="50800" anchor="ctr" anchorCtr="0" horzOverflow="overflow">
                    <a:lnL w="4445">
                      <a:solidFill>
                        <a:srgbClr val="000000"/>
                      </a:solidFill>
                      <a:miter lim="400000"/>
                    </a:lnL>
                    <a:lnR w="4445">
                      <a:solidFill>
                        <a:srgbClr val="000000"/>
                      </a:solidFill>
                      <a:miter lim="400000"/>
                    </a:lnR>
                    <a:lnT w="4445">
                      <a:solidFill>
                        <a:srgbClr val="000000"/>
                      </a:solidFill>
                      <a:miter lim="400000"/>
                    </a:lnT>
                    <a:lnB w="25400">
                      <a:solidFill>
                        <a:srgbClr val="000000"/>
                      </a:solidFill>
                      <a:miter lim="400000"/>
                    </a:lnB>
                  </a:tcPr>
                </a:tc>
                <a:tc>
                  <a:txBody>
                    <a:bodyPr/>
                    <a:lstStyle/>
                    <a:p>
                      <a:pPr defTabSz="457200">
                        <a:defRPr sz="1300"/>
                      </a:pPr>
                    </a:p>
                  </a:txBody>
                  <a:tcPr marL="50800" marR="50800" marT="50800" marB="50800" anchor="ctr" anchorCtr="0" horzOverflow="overflow">
                    <a:lnL w="4445">
                      <a:solidFill>
                        <a:srgbClr val="000000"/>
                      </a:solidFill>
                      <a:miter lim="400000"/>
                    </a:lnL>
                    <a:lnR w="4445">
                      <a:solidFill>
                        <a:srgbClr val="000000"/>
                      </a:solidFill>
                      <a:miter lim="400000"/>
                    </a:lnR>
                    <a:lnT w="4445">
                      <a:solidFill>
                        <a:srgbClr val="000000"/>
                      </a:solidFill>
                      <a:miter lim="400000"/>
                    </a:lnT>
                    <a:lnB w="25400">
                      <a:solidFill>
                        <a:srgbClr val="000000"/>
                      </a:solidFill>
                      <a:miter lim="400000"/>
                    </a:lnB>
                  </a:tcPr>
                </a:tc>
                <a:tc>
                  <a:txBody>
                    <a:bodyPr/>
                    <a:lstStyle/>
                    <a:p>
                      <a:pPr defTabSz="457200">
                        <a:defRPr sz="1300"/>
                      </a:pPr>
                    </a:p>
                  </a:txBody>
                  <a:tcPr marL="50800" marR="50800" marT="50800" marB="50800" anchor="ctr" anchorCtr="0" horzOverflow="overflow">
                    <a:lnL w="4445">
                      <a:solidFill>
                        <a:srgbClr val="000000"/>
                      </a:solidFill>
                      <a:miter lim="400000"/>
                    </a:lnL>
                    <a:lnR w="4445">
                      <a:solidFill>
                        <a:srgbClr val="000000"/>
                      </a:solidFill>
                      <a:miter lim="400000"/>
                    </a:lnR>
                    <a:lnT w="4445">
                      <a:solidFill>
                        <a:srgbClr val="000000"/>
                      </a:solidFill>
                      <a:miter lim="400000"/>
                    </a:lnT>
                    <a:lnB w="25400">
                      <a:solidFill>
                        <a:srgbClr val="000000"/>
                      </a:solidFill>
                      <a:miter lim="400000"/>
                    </a:lnB>
                  </a:tcPr>
                </a:tc>
                <a:tc>
                  <a:txBody>
                    <a:bodyPr/>
                    <a:lstStyle/>
                    <a:p>
                      <a:pPr defTabSz="457200">
                        <a:defRPr sz="1300"/>
                      </a:pPr>
                    </a:p>
                  </a:txBody>
                  <a:tcPr marL="50800" marR="50800" marT="50800" marB="50800" anchor="ctr" anchorCtr="0" horzOverflow="overflow">
                    <a:lnL w="4445">
                      <a:solidFill>
                        <a:srgbClr val="000000"/>
                      </a:solidFill>
                      <a:miter lim="400000"/>
                    </a:lnL>
                    <a:lnR w="4445">
                      <a:solidFill>
                        <a:srgbClr val="000000"/>
                      </a:solidFill>
                      <a:miter lim="400000"/>
                    </a:lnR>
                    <a:lnT w="4445">
                      <a:solidFill>
                        <a:srgbClr val="000000"/>
                      </a:solidFill>
                      <a:miter lim="400000"/>
                    </a:lnT>
                    <a:lnB w="25400">
                      <a:solidFill>
                        <a:srgbClr val="000000"/>
                      </a:solidFill>
                      <a:miter lim="400000"/>
                    </a:lnB>
                  </a:tcPr>
                </a:tc>
                <a:tc>
                  <a:txBody>
                    <a:bodyPr/>
                    <a:lstStyle/>
                    <a:p>
                      <a:pPr defTabSz="457200">
                        <a:defRPr sz="1300"/>
                      </a:pPr>
                    </a:p>
                  </a:txBody>
                  <a:tcPr marL="50800" marR="50800" marT="50800" marB="50800" anchor="ctr" anchorCtr="0" horzOverflow="overflow">
                    <a:lnL w="4445">
                      <a:solidFill>
                        <a:srgbClr val="000000"/>
                      </a:solidFill>
                      <a:miter lim="400000"/>
                    </a:lnL>
                    <a:lnR w="4445">
                      <a:solidFill>
                        <a:srgbClr val="000000"/>
                      </a:solidFill>
                      <a:miter lim="400000"/>
                    </a:lnR>
                    <a:lnT w="4445">
                      <a:solidFill>
                        <a:srgbClr val="000000"/>
                      </a:solidFill>
                      <a:miter lim="400000"/>
                    </a:lnT>
                    <a:lnB w="25400">
                      <a:solidFill>
                        <a:srgbClr val="000000"/>
                      </a:solidFill>
                      <a:miter lim="400000"/>
                    </a:lnB>
                  </a:tcPr>
                </a:tc>
                <a:tc>
                  <a:txBody>
                    <a:bodyPr/>
                    <a:lstStyle/>
                    <a:p>
                      <a:pPr defTabSz="457200">
                        <a:defRPr sz="1300"/>
                      </a:pPr>
                    </a:p>
                  </a:txBody>
                  <a:tcPr marL="50800" marR="50800" marT="50800" marB="50800" anchor="ctr" anchorCtr="0" horzOverflow="overflow">
                    <a:lnL w="4445">
                      <a:solidFill>
                        <a:srgbClr val="000000"/>
                      </a:solidFill>
                      <a:miter lim="400000"/>
                    </a:lnL>
                    <a:lnR w="4445">
                      <a:solidFill>
                        <a:srgbClr val="000000"/>
                      </a:solidFill>
                      <a:miter lim="400000"/>
                    </a:lnR>
                    <a:lnT w="4445">
                      <a:solidFill>
                        <a:srgbClr val="000000"/>
                      </a:solidFill>
                      <a:miter lim="400000"/>
                    </a:lnT>
                    <a:lnB w="25400">
                      <a:solidFill>
                        <a:srgbClr val="000000"/>
                      </a:solidFill>
                      <a:miter lim="400000"/>
                    </a:lnB>
                  </a:tcPr>
                </a:tc>
                <a:tc>
                  <a:txBody>
                    <a:bodyPr/>
                    <a:lstStyle/>
                    <a:p>
                      <a:pPr defTabSz="457200">
                        <a:defRPr sz="1300"/>
                      </a:pPr>
                    </a:p>
                  </a:txBody>
                  <a:tcPr marL="50800" marR="50800" marT="50800" marB="508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tcPr>
                </a:tc>
                <a:tc>
                  <a:txBody>
                    <a:bodyPr/>
                    <a:lstStyle/>
                    <a:p>
                      <a:pPr defTabSz="457200">
                        <a:defRPr sz="1300"/>
                      </a:pPr>
                    </a:p>
                  </a:txBody>
                  <a:tcPr marL="50800" marR="50800" marT="50800" marB="508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solidFill>
                      <a:srgbClr val="929292"/>
                    </a:solidFill>
                  </a:tcPr>
                </a:tc>
                <a:tc>
                  <a:txBody>
                    <a:bodyPr/>
                    <a:lstStyle/>
                    <a:p>
                      <a:pPr defTabSz="457200">
                        <a:defRPr sz="1300"/>
                      </a:pPr>
                    </a:p>
                  </a:txBody>
                  <a:tcPr marL="50800" marR="50800" marT="50800" marB="508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solidFill>
                      <a:srgbClr val="929292"/>
                    </a:solidFill>
                  </a:tcPr>
                </a:tc>
                <a:tc>
                  <a:txBody>
                    <a:bodyPr/>
                    <a:lstStyle/>
                    <a:p>
                      <a:pPr defTabSz="457200">
                        <a:defRPr sz="1300"/>
                      </a:pPr>
                    </a:p>
                  </a:txBody>
                  <a:tcPr marL="50800" marR="50800" marT="50800" marB="508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solidFill>
                      <a:srgbClr val="929292"/>
                    </a:solidFill>
                  </a:tcPr>
                </a:tc>
                <a:tc>
                  <a:txBody>
                    <a:bodyPr/>
                    <a:lstStyle/>
                    <a:p>
                      <a:pPr defTabSz="457200">
                        <a:defRPr sz="1300"/>
                      </a:pPr>
                    </a:p>
                  </a:txBody>
                  <a:tcPr marL="50800" marR="50800" marT="50800" marB="50800" anchor="ctr" anchorCtr="0" horzOverflow="overflow">
                    <a:lnL w="4445">
                      <a:solidFill>
                        <a:srgbClr val="000000"/>
                      </a:solidFill>
                      <a:miter lim="400000"/>
                    </a:lnL>
                    <a:lnR w="25400">
                      <a:solidFill>
                        <a:srgbClr val="000000"/>
                      </a:solidFill>
                      <a:miter lim="400000"/>
                    </a:lnR>
                    <a:lnT w="4445">
                      <a:solidFill>
                        <a:srgbClr val="000000"/>
                      </a:solidFill>
                      <a:miter lim="400000"/>
                    </a:lnT>
                    <a:lnB w="4445">
                      <a:solidFill>
                        <a:srgbClr val="000000"/>
                      </a:solidFill>
                      <a:miter lim="400000"/>
                    </a:lnB>
                    <a:solidFill>
                      <a:srgbClr val="929292"/>
                    </a:solidFill>
                  </a:tcPr>
                </a:tc>
                <a:tc>
                  <a:txBody>
                    <a:bodyPr/>
                    <a:lstStyle/>
                    <a:p>
                      <a:pPr defTabSz="457200">
                        <a:defRPr b="1" sz="1300"/>
                      </a:pPr>
                    </a:p>
                  </a:txBody>
                  <a:tcPr marL="50800" marR="50800" marT="50800" marB="50800" anchor="ctr" anchorCtr="0" horzOverflow="overflow">
                    <a:lnL w="25400">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solidFill>
                      <a:srgbClr val="929292"/>
                    </a:solidFill>
                  </a:tcPr>
                </a:tc>
                <a:tc>
                  <a:txBody>
                    <a:bodyPr/>
                    <a:lstStyle/>
                    <a:p>
                      <a:pPr defTabSz="457200">
                        <a:defRPr b="1" sz="1300"/>
                      </a:pPr>
                    </a:p>
                  </a:txBody>
                  <a:tcPr marL="50800" marR="50800" marT="50800" marB="508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solidFill>
                      <a:srgbClr val="929292"/>
                    </a:solidFill>
                  </a:tcPr>
                </a:tc>
                <a:tc>
                  <a:txBody>
                    <a:bodyPr/>
                    <a:lstStyle/>
                    <a:p>
                      <a:pPr defTabSz="457200">
                        <a:defRPr b="1" sz="1300"/>
                      </a:pPr>
                    </a:p>
                  </a:txBody>
                  <a:tcPr marL="50800" marR="50800" marT="50800" marB="508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solidFill>
                      <a:srgbClr val="929292"/>
                    </a:solidFill>
                  </a:tcPr>
                </a:tc>
                <a:tc>
                  <a:txBody>
                    <a:bodyPr/>
                    <a:lstStyle/>
                    <a:p>
                      <a:pPr defTabSz="457200">
                        <a:defRPr b="1" sz="1300"/>
                      </a:pPr>
                    </a:p>
                  </a:txBody>
                  <a:tcPr marL="50800" marR="50800" marT="50800" marB="508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solidFill>
                      <a:srgbClr val="929292"/>
                    </a:solidFill>
                  </a:tcPr>
                </a:tc>
                <a:tc>
                  <a:txBody>
                    <a:bodyPr/>
                    <a:lstStyle/>
                    <a:p>
                      <a:pPr defTabSz="457200"/>
                      <a:r>
                        <a:rPr b="1" sz="1300"/>
                        <a:t>*</a:t>
                      </a:r>
                    </a:p>
                  </a:txBody>
                  <a:tcPr marL="50800" marR="50800" marT="50800" marB="508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solidFill>
                      <a:srgbClr val="929292"/>
                    </a:solidFill>
                  </a:tcPr>
                </a:tc>
                <a:tc>
                  <a:txBody>
                    <a:bodyPr/>
                    <a:lstStyle/>
                    <a:p>
                      <a:pPr defTabSz="457200">
                        <a:defRPr b="1" sz="1300"/>
                      </a:pPr>
                    </a:p>
                  </a:txBody>
                  <a:tcPr marL="50800" marR="50800" marT="50800" marB="508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solidFill>
                      <a:srgbClr val="929292"/>
                    </a:solidFill>
                  </a:tcPr>
                </a:tc>
                <a:tc>
                  <a:txBody>
                    <a:bodyPr/>
                    <a:lstStyle/>
                    <a:p>
                      <a:pPr defTabSz="457200">
                        <a:defRPr sz="1300"/>
                      </a:pPr>
                    </a:p>
                  </a:txBody>
                  <a:tcPr marL="50800" marR="50800" marT="50800" marB="508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solidFill>
                      <a:srgbClr val="929292"/>
                    </a:solidFill>
                  </a:tcPr>
                </a:tc>
                <a:tc>
                  <a:txBody>
                    <a:bodyPr/>
                    <a:lstStyle/>
                    <a:p>
                      <a:pPr defTabSz="457200">
                        <a:defRPr sz="1300"/>
                      </a:pPr>
                    </a:p>
                  </a:txBody>
                  <a:tcPr marL="50800" marR="50800" marT="50800" marB="50800" anchor="ctr" anchorCtr="0" horzOverflow="overflow">
                    <a:lnL w="4445">
                      <a:solidFill>
                        <a:srgbClr val="000000"/>
                      </a:solidFill>
                      <a:miter lim="400000"/>
                    </a:lnL>
                    <a:lnR w="25400">
                      <a:solidFill>
                        <a:srgbClr val="000000"/>
                      </a:solidFill>
                      <a:miter lim="400000"/>
                    </a:lnR>
                    <a:lnT w="4445">
                      <a:solidFill>
                        <a:srgbClr val="000000"/>
                      </a:solidFill>
                      <a:miter lim="400000"/>
                    </a:lnT>
                    <a:lnB w="4445">
                      <a:solidFill>
                        <a:srgbClr val="000000"/>
                      </a:solidFill>
                      <a:miter lim="400000"/>
                    </a:lnB>
                    <a:solidFill>
                      <a:srgbClr val="929292"/>
                    </a:solidFill>
                  </a:tcPr>
                </a:tc>
              </a:tr>
              <a:tr h="325410">
                <a:tc>
                  <a:txBody>
                    <a:bodyPr/>
                    <a:lstStyle/>
                    <a:p>
                      <a:pPr defTabSz="457200">
                        <a:defRPr b="0"/>
                      </a:pPr>
                      <a:r>
                        <a:rPr b="1" sz="1300">
                          <a:solidFill>
                            <a:srgbClr val="FFFFFF"/>
                          </a:solidFill>
                        </a:rPr>
                        <a:t>PI</a:t>
                      </a:r>
                    </a:p>
                  </a:txBody>
                  <a:tcPr marL="50800" marR="50800" marT="50800" marB="50800" anchor="ctr" anchorCtr="0" horzOverflow="overflow">
                    <a:lnL w="25400">
                      <a:solidFill>
                        <a:srgbClr val="000000"/>
                      </a:solidFill>
                      <a:miter lim="400000"/>
                    </a:lnL>
                    <a:lnR w="25400">
                      <a:solidFill>
                        <a:srgbClr val="000000"/>
                      </a:solidFill>
                      <a:miter lim="400000"/>
                    </a:lnR>
                    <a:lnT w="25400">
                      <a:solidFill>
                        <a:srgbClr val="000000"/>
                      </a:solidFill>
                      <a:miter lim="400000"/>
                    </a:lnT>
                    <a:lnB w="4445">
                      <a:solidFill>
                        <a:srgbClr val="000000"/>
                      </a:solidFill>
                      <a:miter lim="400000"/>
                    </a:lnB>
                    <a:solidFill>
                      <a:schemeClr val="accent1">
                        <a:hueOff val="114395"/>
                        <a:lumOff val="-24975"/>
                      </a:schemeClr>
                    </a:solidFill>
                  </a:tcPr>
                </a:tc>
                <a:tc gridSpan="48">
                  <a:txBody>
                    <a:bodyPr/>
                    <a:lstStyle/>
                    <a:p>
                      <a:pPr algn="l" defTabSz="457200">
                        <a:defRPr i="1" sz="1300">
                          <a:solidFill>
                            <a:srgbClr val="FFFFFF"/>
                          </a:solidFill>
                        </a:defRPr>
                      </a:pPr>
                    </a:p>
                  </a:txBody>
                  <a:tcPr marL="50800" marR="50800" marT="50800" marB="50800" anchor="ctr" anchorCtr="0" horzOverflow="overflow">
                    <a:lnL w="25400">
                      <a:solidFill>
                        <a:srgbClr val="000000"/>
                      </a:solidFill>
                      <a:miter lim="400000"/>
                    </a:lnL>
                    <a:lnR w="25400">
                      <a:solidFill>
                        <a:srgbClr val="000000"/>
                      </a:solidFill>
                      <a:miter lim="400000"/>
                    </a:lnR>
                    <a:lnT w="25400">
                      <a:solidFill>
                        <a:srgbClr val="000000"/>
                      </a:solidFill>
                      <a:miter lim="400000"/>
                    </a:lnT>
                    <a:lnB w="4445">
                      <a:solidFill>
                        <a:srgbClr val="000000"/>
                      </a:solidFill>
                      <a:miter lim="400000"/>
                    </a:lnB>
                    <a:solidFill>
                      <a:schemeClr val="accent1">
                        <a:hueOff val="114395"/>
                        <a:lumOff val="-24975"/>
                      </a:schemeClr>
                    </a:solidFill>
                  </a:tcPr>
                </a:tc>
                <a:tc hMerge="1">
                  <a:tcPr/>
                </a:tc>
                <a:tc hMerge="1">
                  <a:tcPr/>
                </a:tc>
                <a:tc hMerge="1">
                  <a:tcPr/>
                </a:tc>
                <a:tc hMerge="1">
                  <a:tcPr/>
                </a:tc>
                <a:tc hMerge="1">
                  <a:tcPr/>
                </a:tc>
                <a:tc hMerge="1">
                  <a:tcPr/>
                </a:tc>
                <a:tc hMerge="1">
                  <a:tcPr/>
                </a:tc>
                <a:tc hMerge="1">
                  <a:tcPr/>
                </a:tc>
                <a:tc hMerge="1">
                  <a:tcPr/>
                </a:tc>
                <a:tc hMerge="1">
                  <a:tcPr/>
                </a:tc>
                <a:tc hMerge="1">
                  <a:tcPr/>
                </a:tc>
                <a:tc hMerge="1">
                  <a:tcPr/>
                </a:tc>
                <a:tc hMerge="1">
                  <a:tcPr/>
                </a:tc>
                <a:tc hMerge="1">
                  <a:tcPr/>
                </a:tc>
                <a:tc hMerge="1">
                  <a:tcPr/>
                </a:tc>
                <a:tc hMerge="1">
                  <a:tcPr/>
                </a:tc>
                <a:tc hMerge="1">
                  <a:tcPr/>
                </a:tc>
                <a:tc hMerge="1">
                  <a:tcPr/>
                </a:tc>
                <a:tc hMerge="1">
                  <a:tcPr/>
                </a:tc>
                <a:tc hMerge="1">
                  <a:tcPr/>
                </a:tc>
                <a:tc hMerge="1">
                  <a:tcPr/>
                </a:tc>
                <a:tc hMerge="1">
                  <a:tcPr/>
                </a:tc>
                <a:tc hMerge="1">
                  <a:tcPr/>
                </a:tc>
                <a:tc hMerge="1">
                  <a:tcPr/>
                </a:tc>
                <a:tc hMerge="1">
                  <a:tcPr/>
                </a:tc>
                <a:tc hMerge="1">
                  <a:tcPr/>
                </a:tc>
                <a:tc hMerge="1">
                  <a:tcPr/>
                </a:tc>
                <a:tc hMerge="1">
                  <a:tcPr/>
                </a:tc>
                <a:tc hMerge="1">
                  <a:tcPr/>
                </a:tc>
                <a:tc hMerge="1">
                  <a:tcPr/>
                </a:tc>
                <a:tc hMerge="1">
                  <a:tcPr/>
                </a:tc>
                <a:tc hMerge="1">
                  <a:tcPr/>
                </a:tc>
                <a:tc hMerge="1">
                  <a:tcPr/>
                </a:tc>
                <a:tc hMerge="1">
                  <a:tcPr/>
                </a:tc>
                <a:tc hMerge="1">
                  <a:tcPr/>
                </a:tc>
                <a:tc hMerge="1">
                  <a:tcPr/>
                </a:tc>
                <a:tc hMerge="1">
                  <a:tcPr/>
                </a:tc>
                <a:tc hMerge="1">
                  <a:tcPr/>
                </a:tc>
                <a:tc hMerge="1">
                  <a:tcPr/>
                </a:tc>
                <a:tc hMerge="1">
                  <a:tcPr/>
                </a:tc>
                <a:tc hMerge="1">
                  <a:tcPr/>
                </a:tc>
                <a:tc hMerge="1">
                  <a:tcPr/>
                </a:tc>
                <a:tc hMerge="1">
                  <a:tcPr/>
                </a:tc>
                <a:tc hMerge="1">
                  <a:tcPr/>
                </a:tc>
                <a:tc hMerge="1">
                  <a:tcPr/>
                </a:tc>
                <a:tc hMerge="1">
                  <a:tcPr/>
                </a:tc>
                <a:tc hMerge="1">
                  <a:tcPr/>
                </a:tc>
              </a:tr>
              <a:tr h="325410">
                <a:tc>
                  <a:txBody>
                    <a:bodyPr/>
                    <a:lstStyle/>
                    <a:p>
                      <a:pPr defTabSz="457200">
                        <a:defRPr b="0"/>
                      </a:pPr>
                      <a:r>
                        <a:rPr b="1" sz="1300">
                          <a:solidFill>
                            <a:srgbClr val="FFFFFF"/>
                          </a:solidFill>
                        </a:rPr>
                        <a:t>GRA</a:t>
                      </a:r>
                    </a:p>
                  </a:txBody>
                  <a:tcPr marL="50800" marR="50800" marT="50800" marB="50800" anchor="ctr" anchorCtr="0" horzOverflow="overflow">
                    <a:lnL w="25400">
                      <a:solidFill>
                        <a:srgbClr val="000000"/>
                      </a:solidFill>
                      <a:miter lim="400000"/>
                    </a:lnL>
                    <a:lnR w="25400">
                      <a:solidFill>
                        <a:srgbClr val="000000"/>
                      </a:solidFill>
                      <a:miter lim="400000"/>
                    </a:lnR>
                    <a:lnT w="4445">
                      <a:solidFill>
                        <a:srgbClr val="000000"/>
                      </a:solidFill>
                      <a:miter lim="400000"/>
                    </a:lnT>
                    <a:lnB w="25400">
                      <a:solidFill>
                        <a:srgbClr val="000000"/>
                      </a:solidFill>
                      <a:miter lim="400000"/>
                    </a:lnB>
                    <a:solidFill>
                      <a:schemeClr val="accent1">
                        <a:hueOff val="114395"/>
                        <a:lumOff val="-24975"/>
                      </a:schemeClr>
                    </a:solidFill>
                  </a:tcPr>
                </a:tc>
                <a:tc>
                  <a:txBody>
                    <a:bodyPr/>
                    <a:lstStyle/>
                    <a:p>
                      <a:pPr defTabSz="457200">
                        <a:defRPr sz="1300"/>
                      </a:pPr>
                    </a:p>
                  </a:txBody>
                  <a:tcPr marL="50800" marR="50800" marT="50800" marB="50800" anchor="ctr" anchorCtr="0" horzOverflow="overflow">
                    <a:lnL w="25400">
                      <a:solidFill>
                        <a:srgbClr val="000000"/>
                      </a:solidFill>
                      <a:miter lim="400000"/>
                    </a:lnL>
                    <a:lnR w="4445">
                      <a:solidFill>
                        <a:srgbClr val="000000"/>
                      </a:solidFill>
                      <a:miter lim="400000"/>
                    </a:lnR>
                    <a:lnT w="4445">
                      <a:solidFill>
                        <a:srgbClr val="000000"/>
                      </a:solidFill>
                      <a:miter lim="400000"/>
                    </a:lnT>
                    <a:lnB w="25400">
                      <a:solidFill>
                        <a:srgbClr val="000000"/>
                      </a:solidFill>
                      <a:miter lim="400000"/>
                    </a:lnB>
                  </a:tcPr>
                </a:tc>
                <a:tc>
                  <a:txBody>
                    <a:bodyPr/>
                    <a:lstStyle/>
                    <a:p>
                      <a:pPr defTabSz="457200">
                        <a:defRPr sz="1300"/>
                      </a:pPr>
                    </a:p>
                  </a:txBody>
                  <a:tcPr marL="50800" marR="50800" marT="50800" marB="50800" anchor="ctr" anchorCtr="0" horzOverflow="overflow">
                    <a:lnL w="4445">
                      <a:solidFill>
                        <a:srgbClr val="000000"/>
                      </a:solidFill>
                      <a:miter lim="400000"/>
                    </a:lnL>
                    <a:lnR w="4445">
                      <a:solidFill>
                        <a:srgbClr val="000000"/>
                      </a:solidFill>
                      <a:miter lim="400000"/>
                    </a:lnR>
                    <a:lnT w="4445">
                      <a:solidFill>
                        <a:srgbClr val="000000"/>
                      </a:solidFill>
                      <a:miter lim="400000"/>
                    </a:lnT>
                    <a:lnB w="25400">
                      <a:solidFill>
                        <a:srgbClr val="000000"/>
                      </a:solidFill>
                      <a:miter lim="400000"/>
                    </a:lnB>
                  </a:tcPr>
                </a:tc>
                <a:tc>
                  <a:txBody>
                    <a:bodyPr/>
                    <a:lstStyle/>
                    <a:p>
                      <a:pPr defTabSz="457200">
                        <a:defRPr sz="1300"/>
                      </a:pPr>
                    </a:p>
                  </a:txBody>
                  <a:tcPr marL="50800" marR="50800" marT="50800" marB="50800" anchor="ctr" anchorCtr="0" horzOverflow="overflow">
                    <a:lnL w="4445">
                      <a:solidFill>
                        <a:srgbClr val="000000"/>
                      </a:solidFill>
                      <a:miter lim="400000"/>
                    </a:lnL>
                    <a:lnR w="4445">
                      <a:solidFill>
                        <a:srgbClr val="000000"/>
                      </a:solidFill>
                      <a:miter lim="400000"/>
                    </a:lnR>
                    <a:lnT w="4445">
                      <a:solidFill>
                        <a:srgbClr val="000000"/>
                      </a:solidFill>
                      <a:miter lim="400000"/>
                    </a:lnT>
                    <a:lnB w="25400">
                      <a:solidFill>
                        <a:srgbClr val="000000"/>
                      </a:solidFill>
                      <a:miter lim="400000"/>
                    </a:lnB>
                  </a:tcPr>
                </a:tc>
                <a:tc>
                  <a:txBody>
                    <a:bodyPr/>
                    <a:lstStyle/>
                    <a:p>
                      <a:pPr defTabSz="457200">
                        <a:defRPr sz="1300"/>
                      </a:pPr>
                    </a:p>
                  </a:txBody>
                  <a:tcPr marL="50800" marR="50800" marT="50800" marB="50800" anchor="ctr" anchorCtr="0" horzOverflow="overflow">
                    <a:lnL w="4445">
                      <a:solidFill>
                        <a:srgbClr val="000000"/>
                      </a:solidFill>
                      <a:miter lim="400000"/>
                    </a:lnL>
                    <a:lnR w="25400">
                      <a:solidFill>
                        <a:srgbClr val="000000"/>
                      </a:solidFill>
                      <a:miter lim="400000"/>
                    </a:lnR>
                    <a:lnT w="4445">
                      <a:solidFill>
                        <a:srgbClr val="000000"/>
                      </a:solidFill>
                      <a:miter lim="400000"/>
                    </a:lnT>
                    <a:lnB w="25400">
                      <a:solidFill>
                        <a:srgbClr val="000000"/>
                      </a:solidFill>
                      <a:miter lim="400000"/>
                    </a:lnB>
                  </a:tcPr>
                </a:tc>
                <a:tc gridSpan="41">
                  <a:txBody>
                    <a:bodyPr/>
                    <a:lstStyle/>
                    <a:p>
                      <a:pPr defTabSz="457200">
                        <a:defRPr sz="1300"/>
                      </a:pPr>
                    </a:p>
                  </a:txBody>
                  <a:tcPr marL="50800" marR="50800" marT="50800" marB="50800" anchor="ctr" anchorCtr="0" horzOverflow="overflow">
                    <a:lnL w="25400">
                      <a:solidFill>
                        <a:srgbClr val="000000"/>
                      </a:solidFill>
                      <a:miter lim="400000"/>
                    </a:lnL>
                    <a:lnR w="4445">
                      <a:solidFill>
                        <a:srgbClr val="000000"/>
                      </a:solidFill>
                      <a:miter lim="400000"/>
                    </a:lnR>
                    <a:lnT w="4445">
                      <a:solidFill>
                        <a:srgbClr val="000000"/>
                      </a:solidFill>
                      <a:miter lim="400000"/>
                    </a:lnT>
                    <a:lnB w="25400">
                      <a:solidFill>
                        <a:srgbClr val="000000"/>
                      </a:solidFill>
                      <a:miter lim="400000"/>
                    </a:lnB>
                    <a:solidFill>
                      <a:schemeClr val="accent1">
                        <a:hueOff val="114395"/>
                        <a:lumOff val="-24975"/>
                      </a:schemeClr>
                    </a:solidFill>
                  </a:tcPr>
                </a:tc>
                <a:tc hMerge="1">
                  <a:tcPr/>
                </a:tc>
                <a:tc hMerge="1">
                  <a:tcPr/>
                </a:tc>
                <a:tc hMerge="1">
                  <a:tcPr/>
                </a:tc>
                <a:tc hMerge="1">
                  <a:tcPr/>
                </a:tc>
                <a:tc hMerge="1">
                  <a:tcPr/>
                </a:tc>
                <a:tc hMerge="1">
                  <a:tcPr/>
                </a:tc>
                <a:tc hMerge="1">
                  <a:tcPr/>
                </a:tc>
                <a:tc hMerge="1">
                  <a:tcPr/>
                </a:tc>
                <a:tc hMerge="1">
                  <a:tcPr/>
                </a:tc>
                <a:tc hMerge="1">
                  <a:tcPr/>
                </a:tc>
                <a:tc hMerge="1">
                  <a:tcPr/>
                </a:tc>
                <a:tc hMerge="1">
                  <a:tcPr/>
                </a:tc>
                <a:tc hMerge="1">
                  <a:tcPr/>
                </a:tc>
                <a:tc hMerge="1">
                  <a:tcPr/>
                </a:tc>
                <a:tc hMerge="1">
                  <a:tcPr/>
                </a:tc>
                <a:tc hMerge="1">
                  <a:tcPr/>
                </a:tc>
                <a:tc hMerge="1">
                  <a:tcPr/>
                </a:tc>
                <a:tc hMerge="1">
                  <a:tcPr/>
                </a:tc>
                <a:tc hMerge="1">
                  <a:tcPr/>
                </a:tc>
                <a:tc hMerge="1">
                  <a:tcPr/>
                </a:tc>
                <a:tc hMerge="1">
                  <a:tcPr/>
                </a:tc>
                <a:tc hMerge="1">
                  <a:tcPr/>
                </a:tc>
                <a:tc hMerge="1">
                  <a:tcPr/>
                </a:tc>
                <a:tc hMerge="1">
                  <a:tcPr/>
                </a:tc>
                <a:tc hMerge="1">
                  <a:tcPr/>
                </a:tc>
                <a:tc hMerge="1">
                  <a:tcPr/>
                </a:tc>
                <a:tc hMerge="1">
                  <a:tcPr/>
                </a:tc>
                <a:tc hMerge="1">
                  <a:tcPr/>
                </a:tc>
                <a:tc hMerge="1">
                  <a:tcPr/>
                </a:tc>
                <a:tc hMerge="1">
                  <a:tcPr/>
                </a:tc>
                <a:tc hMerge="1">
                  <a:tcPr/>
                </a:tc>
                <a:tc hMerge="1">
                  <a:tcPr/>
                </a:tc>
                <a:tc hMerge="1">
                  <a:tcPr/>
                </a:tc>
                <a:tc hMerge="1">
                  <a:tcPr/>
                </a:tc>
                <a:tc hMerge="1">
                  <a:tcPr/>
                </a:tc>
                <a:tc hMerge="1">
                  <a:tcPr/>
                </a:tc>
                <a:tc hMerge="1">
                  <a:tcPr/>
                </a:tc>
                <a:tc hMerge="1">
                  <a:tcPr/>
                </a:tc>
                <a:tc hMerge="1">
                  <a:tcPr/>
                </a:tc>
                <a:tc hMerge="1">
                  <a:tcPr/>
                </a:tc>
                <a:tc>
                  <a:txBody>
                    <a:bodyPr/>
                    <a:lstStyle/>
                    <a:p>
                      <a:pPr defTabSz="457200">
                        <a:defRPr sz="1300"/>
                      </a:pPr>
                    </a:p>
                  </a:txBody>
                  <a:tcPr marL="50800" marR="50800" marT="50800" marB="508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tcPr>
                </a:tc>
                <a:tc>
                  <a:txBody>
                    <a:bodyPr/>
                    <a:lstStyle/>
                    <a:p>
                      <a:pPr defTabSz="457200">
                        <a:defRPr sz="1300"/>
                      </a:pPr>
                    </a:p>
                  </a:txBody>
                  <a:tcPr marL="50800" marR="50800" marT="50800" marB="508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tcPr>
                </a:tc>
                <a:tc>
                  <a:txBody>
                    <a:bodyPr/>
                    <a:lstStyle/>
                    <a:p>
                      <a:pPr defTabSz="457200">
                        <a:defRPr sz="1300"/>
                      </a:pPr>
                    </a:p>
                  </a:txBody>
                  <a:tcPr marL="50800" marR="50800" marT="50800" marB="50800" anchor="ctr" anchorCtr="0" horzOverflow="overflow">
                    <a:lnL w="4445">
                      <a:solidFill>
                        <a:srgbClr val="000000"/>
                      </a:solidFill>
                      <a:miter lim="400000"/>
                    </a:lnL>
                    <a:lnR w="25400">
                      <a:solidFill>
                        <a:srgbClr val="000000"/>
                      </a:solidFill>
                      <a:miter lim="400000"/>
                    </a:lnR>
                    <a:lnT w="4445">
                      <a:solidFill>
                        <a:srgbClr val="000000"/>
                      </a:solidFill>
                      <a:miter lim="400000"/>
                    </a:lnT>
                    <a:lnB w="4445">
                      <a:solidFill>
                        <a:srgbClr val="000000"/>
                      </a:solidFill>
                      <a:miter lim="400000"/>
                    </a:lnB>
                  </a:tcPr>
                </a:tc>
              </a:tr>
              <a:tr h="325410">
                <a:tc>
                  <a:txBody>
                    <a:bodyPr/>
                    <a:lstStyle/>
                    <a:p>
                      <a:pPr defTabSz="457200">
                        <a:defRPr b="0"/>
                      </a:pPr>
                      <a:r>
                        <a:rPr b="1" sz="1300">
                          <a:solidFill>
                            <a:srgbClr val="FFFFFF"/>
                          </a:solidFill>
                        </a:rPr>
                        <a:t>URE</a:t>
                      </a:r>
                    </a:p>
                  </a:txBody>
                  <a:tcPr marL="50800" marR="50800" marT="50800" marB="50800" anchor="ctr" anchorCtr="0"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chemeClr val="accent1">
                        <a:hueOff val="114395"/>
                        <a:lumOff val="-24975"/>
                      </a:schemeClr>
                    </a:solidFill>
                  </a:tcPr>
                </a:tc>
                <a:tc>
                  <a:txBody>
                    <a:bodyPr/>
                    <a:lstStyle/>
                    <a:p>
                      <a:pPr defTabSz="457200">
                        <a:defRPr sz="1300"/>
                      </a:pPr>
                    </a:p>
                  </a:txBody>
                  <a:tcPr marL="50800" marR="50800" marT="50800" marB="50800" anchor="ctr" anchorCtr="0" horzOverflow="overflow">
                    <a:lnL w="25400">
                      <a:solidFill>
                        <a:srgbClr val="000000"/>
                      </a:solidFill>
                      <a:miter lim="400000"/>
                    </a:lnL>
                    <a:lnR w="4445">
                      <a:solidFill>
                        <a:srgbClr val="000000"/>
                      </a:solidFill>
                      <a:miter lim="400000"/>
                    </a:lnR>
                    <a:lnT w="25400">
                      <a:solidFill>
                        <a:srgbClr val="000000"/>
                      </a:solidFill>
                      <a:miter lim="400000"/>
                    </a:lnT>
                    <a:lnB w="25400">
                      <a:solidFill>
                        <a:srgbClr val="000000"/>
                      </a:solidFill>
                      <a:miter lim="400000"/>
                    </a:lnB>
                  </a:tcPr>
                </a:tc>
                <a:tc>
                  <a:txBody>
                    <a:bodyPr/>
                    <a:lstStyle/>
                    <a:p>
                      <a:pPr defTabSz="457200">
                        <a:defRPr sz="1300"/>
                      </a:pPr>
                    </a:p>
                  </a:txBody>
                  <a:tcPr marL="50800" marR="50800" marT="50800" marB="50800" anchor="ctr" anchorCtr="0" horzOverflow="overflow">
                    <a:lnL w="4445">
                      <a:solidFill>
                        <a:srgbClr val="000000"/>
                      </a:solidFill>
                      <a:miter lim="400000"/>
                    </a:lnL>
                    <a:lnR w="4445">
                      <a:solidFill>
                        <a:srgbClr val="000000"/>
                      </a:solidFill>
                      <a:miter lim="400000"/>
                    </a:lnR>
                    <a:lnT w="25400">
                      <a:solidFill>
                        <a:srgbClr val="000000"/>
                      </a:solidFill>
                      <a:miter lim="400000"/>
                    </a:lnT>
                    <a:lnB w="25400">
                      <a:solidFill>
                        <a:srgbClr val="000000"/>
                      </a:solidFill>
                      <a:miter lim="400000"/>
                    </a:lnB>
                  </a:tcPr>
                </a:tc>
                <a:tc>
                  <a:txBody>
                    <a:bodyPr/>
                    <a:lstStyle/>
                    <a:p>
                      <a:pPr defTabSz="457200">
                        <a:defRPr sz="1300"/>
                      </a:pPr>
                    </a:p>
                  </a:txBody>
                  <a:tcPr marL="50800" marR="50800" marT="50800" marB="50800" anchor="ctr" anchorCtr="0" horzOverflow="overflow">
                    <a:lnL w="4445">
                      <a:solidFill>
                        <a:srgbClr val="000000"/>
                      </a:solidFill>
                      <a:miter lim="400000"/>
                    </a:lnL>
                    <a:lnR w="4445">
                      <a:solidFill>
                        <a:srgbClr val="000000"/>
                      </a:solidFill>
                      <a:miter lim="400000"/>
                    </a:lnR>
                    <a:lnT w="25400">
                      <a:solidFill>
                        <a:srgbClr val="000000"/>
                      </a:solidFill>
                      <a:miter lim="400000"/>
                    </a:lnT>
                    <a:lnB w="25400">
                      <a:solidFill>
                        <a:srgbClr val="000000"/>
                      </a:solidFill>
                      <a:miter lim="400000"/>
                    </a:lnB>
                  </a:tcPr>
                </a:tc>
                <a:tc>
                  <a:txBody>
                    <a:bodyPr/>
                    <a:lstStyle/>
                    <a:p>
                      <a:pPr defTabSz="457200">
                        <a:defRPr sz="1300"/>
                      </a:pPr>
                    </a:p>
                  </a:txBody>
                  <a:tcPr marL="50800" marR="50800" marT="50800" marB="50800" anchor="ctr" anchorCtr="0" horzOverflow="overflow">
                    <a:lnL w="4445">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defTabSz="457200">
                        <a:defRPr sz="1300"/>
                      </a:pPr>
                    </a:p>
                  </a:txBody>
                  <a:tcPr marL="50800" marR="50800" marT="50800" marB="50800" anchor="ctr" anchorCtr="0" horzOverflow="overflow">
                    <a:lnL w="25400">
                      <a:solidFill>
                        <a:srgbClr val="000000"/>
                      </a:solidFill>
                      <a:miter lim="400000"/>
                    </a:lnL>
                    <a:lnR w="4445">
                      <a:solidFill>
                        <a:srgbClr val="000000"/>
                      </a:solidFill>
                      <a:miter lim="400000"/>
                    </a:lnR>
                    <a:lnT w="25400">
                      <a:solidFill>
                        <a:srgbClr val="000000"/>
                      </a:solidFill>
                      <a:miter lim="400000"/>
                    </a:lnT>
                    <a:lnB w="25400">
                      <a:solidFill>
                        <a:srgbClr val="000000"/>
                      </a:solidFill>
                      <a:miter lim="400000"/>
                    </a:lnB>
                  </a:tcPr>
                </a:tc>
                <a:tc>
                  <a:txBody>
                    <a:bodyPr/>
                    <a:lstStyle/>
                    <a:p>
                      <a:pPr defTabSz="457200">
                        <a:defRPr sz="1300"/>
                      </a:pPr>
                    </a:p>
                  </a:txBody>
                  <a:tcPr marL="50800" marR="50800" marT="50800" marB="50800" anchor="ctr" anchorCtr="0" horzOverflow="overflow">
                    <a:lnL w="4445">
                      <a:solidFill>
                        <a:srgbClr val="000000"/>
                      </a:solidFill>
                      <a:miter lim="400000"/>
                    </a:lnL>
                    <a:lnR w="4445">
                      <a:solidFill>
                        <a:srgbClr val="000000"/>
                      </a:solidFill>
                      <a:miter lim="400000"/>
                    </a:lnR>
                    <a:lnT w="25400">
                      <a:solidFill>
                        <a:srgbClr val="000000"/>
                      </a:solidFill>
                      <a:miter lim="400000"/>
                    </a:lnT>
                    <a:lnB w="25400">
                      <a:solidFill>
                        <a:srgbClr val="000000"/>
                      </a:solidFill>
                      <a:miter lim="400000"/>
                    </a:lnB>
                  </a:tcPr>
                </a:tc>
                <a:tc>
                  <a:txBody>
                    <a:bodyPr/>
                    <a:lstStyle/>
                    <a:p>
                      <a:pPr defTabSz="457200">
                        <a:defRPr sz="1300"/>
                      </a:pPr>
                    </a:p>
                  </a:txBody>
                  <a:tcPr marL="50800" marR="50800" marT="50800" marB="50800" anchor="ctr" anchorCtr="0" horzOverflow="overflow">
                    <a:lnL w="4445">
                      <a:solidFill>
                        <a:srgbClr val="000000"/>
                      </a:solidFill>
                      <a:miter lim="400000"/>
                    </a:lnL>
                    <a:lnR w="4445">
                      <a:solidFill>
                        <a:srgbClr val="000000"/>
                      </a:solidFill>
                      <a:miter lim="400000"/>
                    </a:lnR>
                    <a:lnT w="25400">
                      <a:solidFill>
                        <a:srgbClr val="000000"/>
                      </a:solidFill>
                      <a:miter lim="400000"/>
                    </a:lnT>
                    <a:lnB w="25400">
                      <a:solidFill>
                        <a:srgbClr val="000000"/>
                      </a:solidFill>
                      <a:miter lim="400000"/>
                    </a:lnB>
                  </a:tcPr>
                </a:tc>
                <a:tc>
                  <a:txBody>
                    <a:bodyPr/>
                    <a:lstStyle/>
                    <a:p>
                      <a:pPr defTabSz="457200">
                        <a:defRPr sz="1300"/>
                      </a:pPr>
                    </a:p>
                  </a:txBody>
                  <a:tcPr marL="50800" marR="50800" marT="50800" marB="50800" anchor="ctr" anchorCtr="0" horzOverflow="overflow">
                    <a:lnL w="4445">
                      <a:solidFill>
                        <a:srgbClr val="000000"/>
                      </a:solidFill>
                      <a:miter lim="400000"/>
                    </a:lnL>
                    <a:lnR w="4445">
                      <a:solidFill>
                        <a:srgbClr val="000000"/>
                      </a:solidFill>
                      <a:miter lim="400000"/>
                    </a:lnR>
                    <a:lnT w="25400">
                      <a:solidFill>
                        <a:srgbClr val="000000"/>
                      </a:solidFill>
                      <a:miter lim="400000"/>
                    </a:lnT>
                    <a:lnB w="25400">
                      <a:solidFill>
                        <a:srgbClr val="000000"/>
                      </a:solidFill>
                      <a:miter lim="400000"/>
                    </a:lnB>
                  </a:tcPr>
                </a:tc>
                <a:tc>
                  <a:txBody>
                    <a:bodyPr/>
                    <a:lstStyle/>
                    <a:p>
                      <a:pPr defTabSz="457200">
                        <a:defRPr sz="1300"/>
                      </a:pPr>
                    </a:p>
                  </a:txBody>
                  <a:tcPr marL="50800" marR="50800" marT="50800" marB="50800" anchor="ctr" anchorCtr="0" horzOverflow="overflow">
                    <a:lnL w="4445">
                      <a:solidFill>
                        <a:srgbClr val="000000"/>
                      </a:solidFill>
                      <a:miter lim="400000"/>
                    </a:lnL>
                    <a:lnR w="4445">
                      <a:solidFill>
                        <a:srgbClr val="000000"/>
                      </a:solidFill>
                      <a:miter lim="400000"/>
                    </a:lnR>
                    <a:lnT w="25400">
                      <a:solidFill>
                        <a:srgbClr val="000000"/>
                      </a:solidFill>
                      <a:miter lim="400000"/>
                    </a:lnT>
                    <a:lnB w="25400">
                      <a:solidFill>
                        <a:srgbClr val="000000"/>
                      </a:solidFill>
                      <a:miter lim="400000"/>
                    </a:lnB>
                  </a:tcPr>
                </a:tc>
                <a:tc gridSpan="3">
                  <a:txBody>
                    <a:bodyPr/>
                    <a:lstStyle/>
                    <a:p>
                      <a:pPr defTabSz="457200">
                        <a:defRPr sz="1300"/>
                      </a:pPr>
                    </a:p>
                  </a:txBody>
                  <a:tcPr marL="50800" marR="50800" marT="50800" marB="50800" anchor="ctr" anchorCtr="0" horzOverflow="overflow">
                    <a:lnL w="4445">
                      <a:solidFill>
                        <a:srgbClr val="000000"/>
                      </a:solidFill>
                      <a:miter lim="400000"/>
                    </a:lnL>
                    <a:lnR w="4445">
                      <a:solidFill>
                        <a:srgbClr val="000000"/>
                      </a:solidFill>
                      <a:miter lim="400000"/>
                    </a:lnR>
                    <a:lnT w="25400">
                      <a:solidFill>
                        <a:srgbClr val="000000"/>
                      </a:solidFill>
                      <a:miter lim="400000"/>
                    </a:lnT>
                    <a:lnB w="25400">
                      <a:solidFill>
                        <a:srgbClr val="000000"/>
                      </a:solidFill>
                      <a:miter lim="400000"/>
                    </a:lnB>
                    <a:solidFill>
                      <a:schemeClr val="accent1">
                        <a:hueOff val="114395"/>
                        <a:lumOff val="-24975"/>
                      </a:schemeClr>
                    </a:solidFill>
                  </a:tcPr>
                </a:tc>
                <a:tc hMerge="1">
                  <a:tcPr/>
                </a:tc>
                <a:tc hMerge="1">
                  <a:tcPr/>
                </a:tc>
                <a:tc>
                  <a:txBody>
                    <a:bodyPr/>
                    <a:lstStyle/>
                    <a:p>
                      <a:pPr defTabSz="457200">
                        <a:defRPr sz="1300"/>
                      </a:pPr>
                    </a:p>
                  </a:txBody>
                  <a:tcPr marL="50800" marR="50800" marT="50800" marB="50800" anchor="ctr" anchorCtr="0" horzOverflow="overflow">
                    <a:lnL w="4445">
                      <a:solidFill>
                        <a:srgbClr val="000000"/>
                      </a:solidFill>
                      <a:miter lim="400000"/>
                    </a:lnL>
                    <a:lnR w="4445">
                      <a:solidFill>
                        <a:srgbClr val="000000"/>
                      </a:solidFill>
                      <a:miter lim="400000"/>
                    </a:lnR>
                    <a:lnT w="25400">
                      <a:solidFill>
                        <a:srgbClr val="000000"/>
                      </a:solidFill>
                      <a:miter lim="400000"/>
                    </a:lnT>
                    <a:lnB w="25400">
                      <a:solidFill>
                        <a:srgbClr val="000000"/>
                      </a:solidFill>
                      <a:miter lim="400000"/>
                    </a:lnB>
                  </a:tcPr>
                </a:tc>
                <a:tc>
                  <a:txBody>
                    <a:bodyPr/>
                    <a:lstStyle/>
                    <a:p>
                      <a:pPr defTabSz="457200">
                        <a:defRPr sz="1300"/>
                      </a:pPr>
                    </a:p>
                  </a:txBody>
                  <a:tcPr marL="50800" marR="50800" marT="50800" marB="50800" anchor="ctr" anchorCtr="0" horzOverflow="overflow">
                    <a:lnL w="4445">
                      <a:solidFill>
                        <a:srgbClr val="000000"/>
                      </a:solidFill>
                      <a:miter lim="400000"/>
                    </a:lnL>
                    <a:lnR w="4445">
                      <a:solidFill>
                        <a:srgbClr val="000000"/>
                      </a:solidFill>
                      <a:miter lim="400000"/>
                    </a:lnR>
                    <a:lnT w="25400">
                      <a:solidFill>
                        <a:srgbClr val="000000"/>
                      </a:solidFill>
                      <a:miter lim="400000"/>
                    </a:lnT>
                    <a:lnB w="25400">
                      <a:solidFill>
                        <a:srgbClr val="000000"/>
                      </a:solidFill>
                      <a:miter lim="400000"/>
                    </a:lnB>
                  </a:tcPr>
                </a:tc>
                <a:tc>
                  <a:txBody>
                    <a:bodyPr/>
                    <a:lstStyle/>
                    <a:p>
                      <a:pPr defTabSz="457200">
                        <a:defRPr sz="1300"/>
                      </a:pPr>
                    </a:p>
                  </a:txBody>
                  <a:tcPr marL="50800" marR="50800" marT="50800" marB="50800" anchor="ctr" anchorCtr="0" horzOverflow="overflow">
                    <a:lnL w="4445">
                      <a:solidFill>
                        <a:srgbClr val="000000"/>
                      </a:solidFill>
                      <a:miter lim="400000"/>
                    </a:lnL>
                    <a:lnR w="4445">
                      <a:solidFill>
                        <a:srgbClr val="000000"/>
                      </a:solidFill>
                      <a:miter lim="400000"/>
                    </a:lnR>
                    <a:lnT w="25400">
                      <a:solidFill>
                        <a:srgbClr val="000000"/>
                      </a:solidFill>
                      <a:miter lim="400000"/>
                    </a:lnT>
                    <a:lnB w="25400">
                      <a:solidFill>
                        <a:srgbClr val="000000"/>
                      </a:solidFill>
                      <a:miter lim="400000"/>
                    </a:lnB>
                  </a:tcPr>
                </a:tc>
                <a:tc>
                  <a:txBody>
                    <a:bodyPr/>
                    <a:lstStyle/>
                    <a:p>
                      <a:pPr defTabSz="457200">
                        <a:defRPr sz="1300"/>
                      </a:pPr>
                    </a:p>
                  </a:txBody>
                  <a:tcPr marL="50800" marR="50800" marT="50800" marB="50800" anchor="ctr" anchorCtr="0" horzOverflow="overflow">
                    <a:lnL w="4445">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defTabSz="457200">
                        <a:defRPr sz="1300"/>
                      </a:pPr>
                    </a:p>
                  </a:txBody>
                  <a:tcPr marL="50800" marR="50800" marT="50800" marB="50800" anchor="ctr" anchorCtr="0" horzOverflow="overflow">
                    <a:lnL w="25400">
                      <a:solidFill>
                        <a:srgbClr val="000000"/>
                      </a:solidFill>
                      <a:miter lim="400000"/>
                    </a:lnL>
                    <a:lnR w="4445">
                      <a:solidFill>
                        <a:srgbClr val="000000"/>
                      </a:solidFill>
                      <a:miter lim="400000"/>
                    </a:lnR>
                    <a:lnT w="25400">
                      <a:solidFill>
                        <a:srgbClr val="000000"/>
                      </a:solidFill>
                      <a:miter lim="400000"/>
                    </a:lnT>
                    <a:lnB w="25400">
                      <a:solidFill>
                        <a:srgbClr val="000000"/>
                      </a:solidFill>
                      <a:miter lim="400000"/>
                    </a:lnB>
                  </a:tcPr>
                </a:tc>
                <a:tc>
                  <a:txBody>
                    <a:bodyPr/>
                    <a:lstStyle/>
                    <a:p>
                      <a:pPr defTabSz="457200">
                        <a:defRPr sz="1300"/>
                      </a:pPr>
                    </a:p>
                  </a:txBody>
                  <a:tcPr marL="50800" marR="50800" marT="50800" marB="50800" anchor="ctr" anchorCtr="0" horzOverflow="overflow">
                    <a:lnL w="4445">
                      <a:solidFill>
                        <a:srgbClr val="000000"/>
                      </a:solidFill>
                      <a:miter lim="400000"/>
                    </a:lnL>
                    <a:lnR w="4445">
                      <a:solidFill>
                        <a:srgbClr val="000000"/>
                      </a:solidFill>
                      <a:miter lim="400000"/>
                    </a:lnR>
                    <a:lnT w="25400">
                      <a:solidFill>
                        <a:srgbClr val="000000"/>
                      </a:solidFill>
                      <a:miter lim="400000"/>
                    </a:lnT>
                    <a:lnB w="25400">
                      <a:solidFill>
                        <a:srgbClr val="000000"/>
                      </a:solidFill>
                      <a:miter lim="400000"/>
                    </a:lnB>
                  </a:tcPr>
                </a:tc>
                <a:tc>
                  <a:txBody>
                    <a:bodyPr/>
                    <a:lstStyle/>
                    <a:p>
                      <a:pPr defTabSz="457200">
                        <a:defRPr sz="1300"/>
                      </a:pPr>
                    </a:p>
                  </a:txBody>
                  <a:tcPr marL="50800" marR="50800" marT="50800" marB="50800" anchor="ctr" anchorCtr="0" horzOverflow="overflow">
                    <a:lnL w="4445">
                      <a:solidFill>
                        <a:srgbClr val="000000"/>
                      </a:solidFill>
                      <a:miter lim="400000"/>
                    </a:lnL>
                    <a:lnR w="4445">
                      <a:solidFill>
                        <a:srgbClr val="000000"/>
                      </a:solidFill>
                      <a:miter lim="400000"/>
                    </a:lnR>
                    <a:lnT w="25400">
                      <a:solidFill>
                        <a:srgbClr val="000000"/>
                      </a:solidFill>
                      <a:miter lim="400000"/>
                    </a:lnT>
                    <a:lnB w="25400">
                      <a:solidFill>
                        <a:srgbClr val="000000"/>
                      </a:solidFill>
                      <a:miter lim="400000"/>
                    </a:lnB>
                  </a:tcPr>
                </a:tc>
                <a:tc>
                  <a:txBody>
                    <a:bodyPr/>
                    <a:lstStyle/>
                    <a:p>
                      <a:pPr defTabSz="457200">
                        <a:defRPr sz="1300"/>
                      </a:pPr>
                    </a:p>
                  </a:txBody>
                  <a:tcPr marL="50800" marR="50800" marT="50800" marB="50800" anchor="ctr" anchorCtr="0" horzOverflow="overflow">
                    <a:lnL w="4445">
                      <a:solidFill>
                        <a:srgbClr val="000000"/>
                      </a:solidFill>
                      <a:miter lim="400000"/>
                    </a:lnL>
                    <a:lnR w="4445">
                      <a:solidFill>
                        <a:srgbClr val="000000"/>
                      </a:solidFill>
                      <a:miter lim="400000"/>
                    </a:lnR>
                    <a:lnT w="25400">
                      <a:solidFill>
                        <a:srgbClr val="000000"/>
                      </a:solidFill>
                      <a:miter lim="400000"/>
                    </a:lnT>
                    <a:lnB w="25400">
                      <a:solidFill>
                        <a:srgbClr val="000000"/>
                      </a:solidFill>
                      <a:miter lim="400000"/>
                    </a:lnB>
                  </a:tcPr>
                </a:tc>
                <a:tc>
                  <a:txBody>
                    <a:bodyPr/>
                    <a:lstStyle/>
                    <a:p>
                      <a:pPr defTabSz="457200">
                        <a:defRPr sz="1300"/>
                      </a:pPr>
                    </a:p>
                  </a:txBody>
                  <a:tcPr marL="50800" marR="50800" marT="50800" marB="50800" anchor="ctr" anchorCtr="0" horzOverflow="overflow">
                    <a:lnL w="4445">
                      <a:solidFill>
                        <a:srgbClr val="000000"/>
                      </a:solidFill>
                      <a:miter lim="400000"/>
                    </a:lnL>
                    <a:lnR w="4445">
                      <a:solidFill>
                        <a:srgbClr val="000000"/>
                      </a:solidFill>
                      <a:miter lim="400000"/>
                    </a:lnR>
                    <a:lnT w="25400">
                      <a:solidFill>
                        <a:srgbClr val="000000"/>
                      </a:solidFill>
                      <a:miter lim="400000"/>
                    </a:lnT>
                    <a:lnB w="25400">
                      <a:solidFill>
                        <a:srgbClr val="000000"/>
                      </a:solidFill>
                      <a:miter lim="400000"/>
                    </a:lnB>
                  </a:tcPr>
                </a:tc>
                <a:tc gridSpan="3">
                  <a:txBody>
                    <a:bodyPr/>
                    <a:lstStyle/>
                    <a:p>
                      <a:pPr defTabSz="457200">
                        <a:defRPr sz="1300"/>
                      </a:pPr>
                    </a:p>
                  </a:txBody>
                  <a:tcPr marL="50800" marR="50800" marT="50800" marB="50800" anchor="ctr" anchorCtr="0" horzOverflow="overflow">
                    <a:lnL w="4445">
                      <a:solidFill>
                        <a:srgbClr val="000000"/>
                      </a:solidFill>
                      <a:miter lim="400000"/>
                    </a:lnL>
                    <a:lnR w="4445">
                      <a:solidFill>
                        <a:srgbClr val="000000"/>
                      </a:solidFill>
                      <a:miter lim="400000"/>
                    </a:lnR>
                    <a:lnT w="25400">
                      <a:solidFill>
                        <a:srgbClr val="000000"/>
                      </a:solidFill>
                      <a:miter lim="400000"/>
                    </a:lnT>
                    <a:lnB w="25400">
                      <a:solidFill>
                        <a:srgbClr val="000000"/>
                      </a:solidFill>
                      <a:miter lim="400000"/>
                    </a:lnB>
                    <a:solidFill>
                      <a:schemeClr val="accent1">
                        <a:hueOff val="114395"/>
                        <a:lumOff val="-24975"/>
                      </a:schemeClr>
                    </a:solidFill>
                  </a:tcPr>
                </a:tc>
                <a:tc hMerge="1">
                  <a:tcPr/>
                </a:tc>
                <a:tc hMerge="1">
                  <a:tcPr/>
                </a:tc>
                <a:tc>
                  <a:txBody>
                    <a:bodyPr/>
                    <a:lstStyle/>
                    <a:p>
                      <a:pPr defTabSz="457200">
                        <a:defRPr sz="1300"/>
                      </a:pPr>
                    </a:p>
                  </a:txBody>
                  <a:tcPr marL="50800" marR="50800" marT="50800" marB="50800" anchor="ctr" anchorCtr="0" horzOverflow="overflow">
                    <a:lnL w="4445">
                      <a:solidFill>
                        <a:srgbClr val="000000"/>
                      </a:solidFill>
                      <a:miter lim="400000"/>
                    </a:lnL>
                    <a:lnR w="4445">
                      <a:solidFill>
                        <a:srgbClr val="000000"/>
                      </a:solidFill>
                      <a:miter lim="400000"/>
                    </a:lnR>
                    <a:lnT w="25400">
                      <a:solidFill>
                        <a:srgbClr val="000000"/>
                      </a:solidFill>
                      <a:miter lim="400000"/>
                    </a:lnT>
                    <a:lnB w="25400">
                      <a:solidFill>
                        <a:srgbClr val="000000"/>
                      </a:solidFill>
                      <a:miter lim="400000"/>
                    </a:lnB>
                  </a:tcPr>
                </a:tc>
                <a:tc>
                  <a:txBody>
                    <a:bodyPr/>
                    <a:lstStyle/>
                    <a:p>
                      <a:pPr defTabSz="457200">
                        <a:defRPr sz="1300"/>
                      </a:pPr>
                    </a:p>
                  </a:txBody>
                  <a:tcPr marL="50800" marR="50800" marT="50800" marB="50800" anchor="ctr" anchorCtr="0" horzOverflow="overflow">
                    <a:lnL w="4445">
                      <a:solidFill>
                        <a:srgbClr val="000000"/>
                      </a:solidFill>
                      <a:miter lim="400000"/>
                    </a:lnL>
                    <a:lnR w="4445">
                      <a:solidFill>
                        <a:srgbClr val="000000"/>
                      </a:solidFill>
                      <a:miter lim="400000"/>
                    </a:lnR>
                    <a:lnT w="25400">
                      <a:solidFill>
                        <a:srgbClr val="000000"/>
                      </a:solidFill>
                      <a:miter lim="400000"/>
                    </a:lnT>
                    <a:lnB w="25400">
                      <a:solidFill>
                        <a:srgbClr val="000000"/>
                      </a:solidFill>
                      <a:miter lim="400000"/>
                    </a:lnB>
                  </a:tcPr>
                </a:tc>
                <a:tc>
                  <a:txBody>
                    <a:bodyPr/>
                    <a:lstStyle/>
                    <a:p>
                      <a:pPr defTabSz="457200">
                        <a:defRPr sz="1300"/>
                      </a:pPr>
                    </a:p>
                  </a:txBody>
                  <a:tcPr marL="50800" marR="50800" marT="50800" marB="50800" anchor="ctr" anchorCtr="0" horzOverflow="overflow">
                    <a:lnL w="4445">
                      <a:solidFill>
                        <a:srgbClr val="000000"/>
                      </a:solidFill>
                      <a:miter lim="400000"/>
                    </a:lnL>
                    <a:lnR w="4445">
                      <a:solidFill>
                        <a:srgbClr val="000000"/>
                      </a:solidFill>
                      <a:miter lim="400000"/>
                    </a:lnR>
                    <a:lnT w="25400">
                      <a:solidFill>
                        <a:srgbClr val="000000"/>
                      </a:solidFill>
                      <a:miter lim="400000"/>
                    </a:lnT>
                    <a:lnB w="25400">
                      <a:solidFill>
                        <a:srgbClr val="000000"/>
                      </a:solidFill>
                      <a:miter lim="400000"/>
                    </a:lnB>
                  </a:tcPr>
                </a:tc>
                <a:tc>
                  <a:txBody>
                    <a:bodyPr/>
                    <a:lstStyle/>
                    <a:p>
                      <a:pPr defTabSz="457200">
                        <a:defRPr sz="1300"/>
                      </a:pPr>
                    </a:p>
                  </a:txBody>
                  <a:tcPr marL="50800" marR="50800" marT="50800" marB="50800" anchor="ctr" anchorCtr="0" horzOverflow="overflow">
                    <a:lnL w="4445">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defTabSz="457200">
                        <a:defRPr sz="1300"/>
                      </a:pPr>
                    </a:p>
                  </a:txBody>
                  <a:tcPr marL="50800" marR="50800" marT="50800" marB="50800" anchor="ctr" anchorCtr="0" horzOverflow="overflow">
                    <a:lnL w="25400">
                      <a:solidFill>
                        <a:srgbClr val="000000"/>
                      </a:solidFill>
                      <a:miter lim="400000"/>
                    </a:lnL>
                    <a:lnR w="4445">
                      <a:solidFill>
                        <a:srgbClr val="000000"/>
                      </a:solidFill>
                      <a:miter lim="400000"/>
                    </a:lnR>
                    <a:lnT w="25400">
                      <a:solidFill>
                        <a:srgbClr val="000000"/>
                      </a:solidFill>
                      <a:miter lim="400000"/>
                    </a:lnT>
                    <a:lnB w="25400">
                      <a:solidFill>
                        <a:srgbClr val="000000"/>
                      </a:solidFill>
                      <a:miter lim="400000"/>
                    </a:lnB>
                  </a:tcPr>
                </a:tc>
                <a:tc>
                  <a:txBody>
                    <a:bodyPr/>
                    <a:lstStyle/>
                    <a:p>
                      <a:pPr defTabSz="457200">
                        <a:defRPr sz="1300"/>
                      </a:pPr>
                    </a:p>
                  </a:txBody>
                  <a:tcPr marL="50800" marR="50800" marT="50800" marB="50800" anchor="ctr" anchorCtr="0" horzOverflow="overflow">
                    <a:lnL w="4445">
                      <a:solidFill>
                        <a:srgbClr val="000000"/>
                      </a:solidFill>
                      <a:miter lim="400000"/>
                    </a:lnL>
                    <a:lnR w="4445">
                      <a:solidFill>
                        <a:srgbClr val="000000"/>
                      </a:solidFill>
                      <a:miter lim="400000"/>
                    </a:lnR>
                    <a:lnT w="25400">
                      <a:solidFill>
                        <a:srgbClr val="000000"/>
                      </a:solidFill>
                      <a:miter lim="400000"/>
                    </a:lnT>
                    <a:lnB w="25400">
                      <a:solidFill>
                        <a:srgbClr val="000000"/>
                      </a:solidFill>
                      <a:miter lim="400000"/>
                    </a:lnB>
                  </a:tcPr>
                </a:tc>
                <a:tc>
                  <a:txBody>
                    <a:bodyPr/>
                    <a:lstStyle/>
                    <a:p>
                      <a:pPr defTabSz="457200">
                        <a:defRPr sz="1300"/>
                      </a:pPr>
                    </a:p>
                  </a:txBody>
                  <a:tcPr marL="50800" marR="50800" marT="50800" marB="50800" anchor="ctr" anchorCtr="0" horzOverflow="overflow">
                    <a:lnL w="4445">
                      <a:solidFill>
                        <a:srgbClr val="000000"/>
                      </a:solidFill>
                      <a:miter lim="400000"/>
                    </a:lnL>
                    <a:lnR w="4445">
                      <a:solidFill>
                        <a:srgbClr val="000000"/>
                      </a:solidFill>
                      <a:miter lim="400000"/>
                    </a:lnR>
                    <a:lnT w="25400">
                      <a:solidFill>
                        <a:srgbClr val="000000"/>
                      </a:solidFill>
                      <a:miter lim="400000"/>
                    </a:lnT>
                    <a:lnB w="25400">
                      <a:solidFill>
                        <a:srgbClr val="000000"/>
                      </a:solidFill>
                      <a:miter lim="400000"/>
                    </a:lnB>
                  </a:tcPr>
                </a:tc>
                <a:tc>
                  <a:txBody>
                    <a:bodyPr/>
                    <a:lstStyle/>
                    <a:p>
                      <a:pPr defTabSz="457200">
                        <a:defRPr sz="1300"/>
                      </a:pPr>
                    </a:p>
                  </a:txBody>
                  <a:tcPr marL="50800" marR="50800" marT="50800" marB="50800" anchor="ctr" anchorCtr="0" horzOverflow="overflow">
                    <a:lnL w="4445">
                      <a:solidFill>
                        <a:srgbClr val="000000"/>
                      </a:solidFill>
                      <a:miter lim="400000"/>
                    </a:lnL>
                    <a:lnR w="4445">
                      <a:solidFill>
                        <a:srgbClr val="000000"/>
                      </a:solidFill>
                      <a:miter lim="400000"/>
                    </a:lnR>
                    <a:lnT w="25400">
                      <a:solidFill>
                        <a:srgbClr val="000000"/>
                      </a:solidFill>
                      <a:miter lim="400000"/>
                    </a:lnT>
                    <a:lnB w="25400">
                      <a:solidFill>
                        <a:srgbClr val="000000"/>
                      </a:solidFill>
                      <a:miter lim="400000"/>
                    </a:lnB>
                  </a:tcPr>
                </a:tc>
                <a:tc>
                  <a:txBody>
                    <a:bodyPr/>
                    <a:lstStyle/>
                    <a:p>
                      <a:pPr defTabSz="457200">
                        <a:defRPr sz="1300"/>
                      </a:pPr>
                    </a:p>
                  </a:txBody>
                  <a:tcPr marL="50800" marR="50800" marT="50800" marB="50800" anchor="ctr" anchorCtr="0" horzOverflow="overflow">
                    <a:lnL w="4445">
                      <a:solidFill>
                        <a:srgbClr val="000000"/>
                      </a:solidFill>
                      <a:miter lim="400000"/>
                    </a:lnL>
                    <a:lnR w="4445">
                      <a:solidFill>
                        <a:srgbClr val="000000"/>
                      </a:solidFill>
                      <a:miter lim="400000"/>
                    </a:lnR>
                    <a:lnT w="25400">
                      <a:solidFill>
                        <a:srgbClr val="000000"/>
                      </a:solidFill>
                      <a:miter lim="400000"/>
                    </a:lnT>
                    <a:lnB w="25400">
                      <a:solidFill>
                        <a:srgbClr val="000000"/>
                      </a:solidFill>
                      <a:miter lim="400000"/>
                    </a:lnB>
                  </a:tcPr>
                </a:tc>
                <a:tc gridSpan="3">
                  <a:txBody>
                    <a:bodyPr/>
                    <a:lstStyle/>
                    <a:p>
                      <a:pPr defTabSz="457200">
                        <a:defRPr sz="1300"/>
                      </a:pPr>
                    </a:p>
                  </a:txBody>
                  <a:tcPr marL="50800" marR="50800" marT="50800" marB="50800" anchor="ctr" anchorCtr="0" horzOverflow="overflow">
                    <a:lnL w="4445">
                      <a:solidFill>
                        <a:srgbClr val="000000"/>
                      </a:solidFill>
                      <a:miter lim="400000"/>
                    </a:lnL>
                    <a:lnR w="4445">
                      <a:solidFill>
                        <a:srgbClr val="000000"/>
                      </a:solidFill>
                      <a:miter lim="400000"/>
                    </a:lnR>
                    <a:lnT w="25400">
                      <a:solidFill>
                        <a:srgbClr val="000000"/>
                      </a:solidFill>
                      <a:miter lim="400000"/>
                    </a:lnT>
                    <a:lnB w="25400">
                      <a:solidFill>
                        <a:srgbClr val="000000"/>
                      </a:solidFill>
                      <a:miter lim="400000"/>
                    </a:lnB>
                    <a:solidFill>
                      <a:schemeClr val="accent1">
                        <a:hueOff val="114395"/>
                        <a:lumOff val="-24975"/>
                      </a:schemeClr>
                    </a:solidFill>
                  </a:tcPr>
                </a:tc>
                <a:tc hMerge="1">
                  <a:tcPr/>
                </a:tc>
                <a:tc hMerge="1">
                  <a:tcPr/>
                </a:tc>
                <a:tc>
                  <a:txBody>
                    <a:bodyPr/>
                    <a:lstStyle/>
                    <a:p>
                      <a:pPr defTabSz="457200">
                        <a:defRPr sz="1300"/>
                      </a:pPr>
                    </a:p>
                  </a:txBody>
                  <a:tcPr marL="50800" marR="50800" marT="50800" marB="50800" anchor="ctr" anchorCtr="0" horzOverflow="overflow">
                    <a:lnL w="4445">
                      <a:solidFill>
                        <a:srgbClr val="000000"/>
                      </a:solidFill>
                      <a:miter lim="400000"/>
                    </a:lnL>
                    <a:lnR w="4445">
                      <a:solidFill>
                        <a:srgbClr val="000000"/>
                      </a:solidFill>
                      <a:miter lim="400000"/>
                    </a:lnR>
                    <a:lnT w="25400">
                      <a:solidFill>
                        <a:srgbClr val="000000"/>
                      </a:solidFill>
                      <a:miter lim="400000"/>
                    </a:lnT>
                    <a:lnB w="25400">
                      <a:solidFill>
                        <a:srgbClr val="000000"/>
                      </a:solidFill>
                      <a:miter lim="400000"/>
                    </a:lnB>
                  </a:tcPr>
                </a:tc>
                <a:tc>
                  <a:txBody>
                    <a:bodyPr/>
                    <a:lstStyle/>
                    <a:p>
                      <a:pPr defTabSz="457200">
                        <a:defRPr sz="1300"/>
                      </a:pPr>
                    </a:p>
                  </a:txBody>
                  <a:tcPr marL="50800" marR="50800" marT="50800" marB="50800" anchor="ctr" anchorCtr="0" horzOverflow="overflow">
                    <a:lnL w="4445">
                      <a:solidFill>
                        <a:srgbClr val="000000"/>
                      </a:solidFill>
                      <a:miter lim="400000"/>
                    </a:lnL>
                    <a:lnR w="4445">
                      <a:solidFill>
                        <a:srgbClr val="000000"/>
                      </a:solidFill>
                      <a:miter lim="400000"/>
                    </a:lnR>
                    <a:lnT w="25400">
                      <a:solidFill>
                        <a:srgbClr val="000000"/>
                      </a:solidFill>
                      <a:miter lim="400000"/>
                    </a:lnT>
                    <a:lnB w="25400">
                      <a:solidFill>
                        <a:srgbClr val="000000"/>
                      </a:solidFill>
                      <a:miter lim="400000"/>
                    </a:lnB>
                  </a:tcPr>
                </a:tc>
                <a:tc>
                  <a:txBody>
                    <a:bodyPr/>
                    <a:lstStyle/>
                    <a:p>
                      <a:pPr defTabSz="457200">
                        <a:defRPr sz="1300"/>
                      </a:pPr>
                    </a:p>
                  </a:txBody>
                  <a:tcPr marL="50800" marR="50800" marT="50800" marB="50800" anchor="ctr" anchorCtr="0" horzOverflow="overflow">
                    <a:lnL w="4445">
                      <a:solidFill>
                        <a:srgbClr val="000000"/>
                      </a:solidFill>
                      <a:miter lim="400000"/>
                    </a:lnL>
                    <a:lnR w="4445">
                      <a:solidFill>
                        <a:srgbClr val="000000"/>
                      </a:solidFill>
                      <a:miter lim="400000"/>
                    </a:lnR>
                    <a:lnT w="25400">
                      <a:solidFill>
                        <a:srgbClr val="000000"/>
                      </a:solidFill>
                      <a:miter lim="400000"/>
                    </a:lnT>
                    <a:lnB w="25400">
                      <a:solidFill>
                        <a:srgbClr val="000000"/>
                      </a:solidFill>
                      <a:miter lim="400000"/>
                    </a:lnB>
                  </a:tcPr>
                </a:tc>
                <a:tc>
                  <a:txBody>
                    <a:bodyPr/>
                    <a:lstStyle/>
                    <a:p>
                      <a:pPr defTabSz="457200">
                        <a:defRPr sz="1300"/>
                      </a:pPr>
                    </a:p>
                  </a:txBody>
                  <a:tcPr marL="50800" marR="50800" marT="50800" marB="50800" anchor="ctr" anchorCtr="0" horzOverflow="overflow">
                    <a:lnL w="4445">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defTabSz="457200">
                        <a:defRPr sz="1300"/>
                      </a:pPr>
                    </a:p>
                  </a:txBody>
                  <a:tcPr marL="50800" marR="50800" marT="50800" marB="50800" anchor="ctr" anchorCtr="0" horzOverflow="overflow">
                    <a:lnL w="25400">
                      <a:solidFill>
                        <a:srgbClr val="000000"/>
                      </a:solidFill>
                      <a:miter lim="400000"/>
                    </a:lnL>
                    <a:lnR w="4445">
                      <a:solidFill>
                        <a:srgbClr val="000000"/>
                      </a:solidFill>
                      <a:miter lim="400000"/>
                    </a:lnR>
                    <a:lnT w="25400">
                      <a:solidFill>
                        <a:srgbClr val="000000"/>
                      </a:solidFill>
                      <a:miter lim="400000"/>
                    </a:lnT>
                    <a:lnB w="25400">
                      <a:solidFill>
                        <a:srgbClr val="000000"/>
                      </a:solidFill>
                      <a:miter lim="400000"/>
                    </a:lnB>
                  </a:tcPr>
                </a:tc>
                <a:tc>
                  <a:txBody>
                    <a:bodyPr/>
                    <a:lstStyle/>
                    <a:p>
                      <a:pPr defTabSz="457200">
                        <a:defRPr sz="1300"/>
                      </a:pPr>
                    </a:p>
                  </a:txBody>
                  <a:tcPr marL="50800" marR="50800" marT="50800" marB="50800" anchor="ctr" anchorCtr="0" horzOverflow="overflow">
                    <a:lnL w="4445">
                      <a:solidFill>
                        <a:srgbClr val="000000"/>
                      </a:solidFill>
                      <a:miter lim="400000"/>
                    </a:lnL>
                    <a:lnR w="4445">
                      <a:solidFill>
                        <a:srgbClr val="000000"/>
                      </a:solidFill>
                      <a:miter lim="400000"/>
                    </a:lnR>
                    <a:lnT w="25400">
                      <a:solidFill>
                        <a:srgbClr val="000000"/>
                      </a:solidFill>
                      <a:miter lim="400000"/>
                    </a:lnT>
                    <a:lnB w="25400">
                      <a:solidFill>
                        <a:srgbClr val="000000"/>
                      </a:solidFill>
                      <a:miter lim="400000"/>
                    </a:lnB>
                  </a:tcPr>
                </a:tc>
                <a:tc>
                  <a:txBody>
                    <a:bodyPr/>
                    <a:lstStyle/>
                    <a:p>
                      <a:pPr defTabSz="457200">
                        <a:defRPr sz="1300"/>
                      </a:pPr>
                    </a:p>
                  </a:txBody>
                  <a:tcPr marL="50800" marR="50800" marT="50800" marB="50800" anchor="ctr" anchorCtr="0" horzOverflow="overflow">
                    <a:lnL w="4445">
                      <a:solidFill>
                        <a:srgbClr val="000000"/>
                      </a:solidFill>
                      <a:miter lim="400000"/>
                    </a:lnL>
                    <a:lnR w="4445">
                      <a:solidFill>
                        <a:srgbClr val="000000"/>
                      </a:solidFill>
                      <a:miter lim="400000"/>
                    </a:lnR>
                    <a:lnT w="25400">
                      <a:solidFill>
                        <a:srgbClr val="000000"/>
                      </a:solidFill>
                      <a:miter lim="400000"/>
                    </a:lnT>
                    <a:lnB w="25400">
                      <a:solidFill>
                        <a:srgbClr val="000000"/>
                      </a:solidFill>
                      <a:miter lim="400000"/>
                    </a:lnB>
                  </a:tcPr>
                </a:tc>
                <a:tc>
                  <a:txBody>
                    <a:bodyPr/>
                    <a:lstStyle/>
                    <a:p>
                      <a:pPr defTabSz="457200">
                        <a:defRPr sz="1300"/>
                      </a:pPr>
                    </a:p>
                  </a:txBody>
                  <a:tcPr marL="50800" marR="50800" marT="50800" marB="50800" anchor="ctr" anchorCtr="0" horzOverflow="overflow">
                    <a:lnL w="4445">
                      <a:solidFill>
                        <a:srgbClr val="000000"/>
                      </a:solidFill>
                      <a:miter lim="400000"/>
                    </a:lnL>
                    <a:lnR w="4445">
                      <a:solidFill>
                        <a:srgbClr val="000000"/>
                      </a:solidFill>
                      <a:miter lim="400000"/>
                    </a:lnR>
                    <a:lnT w="25400">
                      <a:solidFill>
                        <a:srgbClr val="000000"/>
                      </a:solidFill>
                      <a:miter lim="400000"/>
                    </a:lnT>
                    <a:lnB w="25400">
                      <a:solidFill>
                        <a:srgbClr val="000000"/>
                      </a:solidFill>
                      <a:miter lim="400000"/>
                    </a:lnB>
                  </a:tcPr>
                </a:tc>
                <a:tc>
                  <a:txBody>
                    <a:bodyPr/>
                    <a:lstStyle/>
                    <a:p>
                      <a:pPr defTabSz="457200">
                        <a:defRPr sz="1300"/>
                      </a:pPr>
                    </a:p>
                  </a:txBody>
                  <a:tcPr marL="50800" marR="50800" marT="50800" marB="50800" anchor="ctr" anchorCtr="0" horzOverflow="overflow">
                    <a:lnL w="4445">
                      <a:solidFill>
                        <a:srgbClr val="000000"/>
                      </a:solidFill>
                      <a:miter lim="400000"/>
                    </a:lnL>
                    <a:lnR w="4445">
                      <a:solidFill>
                        <a:srgbClr val="000000"/>
                      </a:solidFill>
                      <a:miter lim="400000"/>
                    </a:lnR>
                    <a:lnT w="25400">
                      <a:solidFill>
                        <a:srgbClr val="000000"/>
                      </a:solidFill>
                      <a:miter lim="400000"/>
                    </a:lnT>
                    <a:lnB w="25400">
                      <a:solidFill>
                        <a:srgbClr val="000000"/>
                      </a:solidFill>
                      <a:miter lim="400000"/>
                    </a:lnB>
                  </a:tcPr>
                </a:tc>
                <a:tc gridSpan="3">
                  <a:txBody>
                    <a:bodyPr/>
                    <a:lstStyle/>
                    <a:p>
                      <a:pPr defTabSz="457200">
                        <a:defRPr sz="1300"/>
                      </a:pPr>
                    </a:p>
                  </a:txBody>
                  <a:tcPr marL="50800" marR="50800" marT="50800" marB="50800" anchor="ctr" anchorCtr="0" horzOverflow="overflow">
                    <a:lnL w="4445">
                      <a:solidFill>
                        <a:srgbClr val="000000"/>
                      </a:solidFill>
                      <a:miter lim="400000"/>
                    </a:lnL>
                    <a:lnR w="25400">
                      <a:solidFill>
                        <a:srgbClr val="000000"/>
                      </a:solidFill>
                      <a:miter lim="400000"/>
                    </a:lnR>
                    <a:lnT w="4445">
                      <a:solidFill>
                        <a:srgbClr val="000000"/>
                      </a:solidFill>
                      <a:miter lim="400000"/>
                    </a:lnT>
                    <a:lnB w="25400">
                      <a:solidFill>
                        <a:srgbClr val="000000"/>
                      </a:solidFill>
                      <a:miter lim="400000"/>
                    </a:lnB>
                    <a:solidFill>
                      <a:schemeClr val="accent1">
                        <a:hueOff val="114395"/>
                        <a:lumOff val="-24975"/>
                      </a:schemeClr>
                    </a:solidFill>
                  </a:tcPr>
                </a:tc>
                <a:tc hMerge="1">
                  <a:tcPr/>
                </a:tc>
                <a:tc hMerge="1">
                  <a:tcPr/>
                </a:tc>
              </a:tr>
            </a:tbl>
          </a:graphicData>
        </a:graphic>
      </p:graphicFrame>
    </p:spTree>
  </p:cSld>
  <p:clrMapOvr>
    <a:masterClrMapping/>
  </p:clrMapOvr>
  <p:transition xmlns:p14="http://schemas.microsoft.com/office/powerpoint/2010/main" spd="med" advClick="1"/>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4" name="Research Proposals"/>
          <p:cNvSpPr txBox="1"/>
          <p:nvPr>
            <p:ph type="title"/>
          </p:nvPr>
        </p:nvSpPr>
        <p:spPr>
          <a:prstGeom prst="rect">
            <a:avLst/>
          </a:prstGeom>
        </p:spPr>
        <p:txBody>
          <a:bodyPr/>
          <a:lstStyle/>
          <a:p>
            <a:pPr/>
            <a:r>
              <a:t>Research Proposals</a:t>
            </a:r>
          </a:p>
        </p:txBody>
      </p:sp>
      <p:sp>
        <p:nvSpPr>
          <p:cNvPr id="335" name="Budget Components"/>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lvl1pPr>
              <a:defRPr b="0" i="1"/>
            </a:lvl1pPr>
          </a:lstStyle>
          <a:p>
            <a:pPr/>
            <a:r>
              <a:t>Budget Components</a:t>
            </a:r>
          </a:p>
        </p:txBody>
      </p:sp>
      <p:sp>
        <p:nvSpPr>
          <p:cNvPr id="336" name="How will researchers be involved and compensated?…"/>
          <p:cNvSpPr txBox="1"/>
          <p:nvPr>
            <p:ph type="body" idx="1"/>
          </p:nvPr>
        </p:nvSpPr>
        <p:spPr>
          <a:prstGeom prst="rect">
            <a:avLst/>
          </a:prstGeom>
        </p:spPr>
        <p:txBody>
          <a:bodyPr/>
          <a:lstStyle/>
          <a:p>
            <a:pPr marL="566927" indent="-566927" algn="just" defTabSz="2267655">
              <a:spcBef>
                <a:spcPts val="4100"/>
              </a:spcBef>
              <a:defRPr sz="4464"/>
            </a:pPr>
            <a:r>
              <a:t>How will researchers be involved and compensated?</a:t>
            </a:r>
          </a:p>
          <a:p>
            <a:pPr lvl="3" marL="2267711" indent="-566927" algn="just" defTabSz="2267655">
              <a:spcBef>
                <a:spcPts val="4100"/>
              </a:spcBef>
              <a:defRPr sz="4464"/>
            </a:pPr>
            <a:r>
              <a:t>Will they have benefits?</a:t>
            </a:r>
          </a:p>
          <a:p>
            <a:pPr lvl="3" marL="2267711" indent="-566927" algn="just" defTabSz="2267655">
              <a:spcBef>
                <a:spcPts val="4100"/>
              </a:spcBef>
              <a:defRPr sz="4464"/>
            </a:pPr>
            <a:r>
              <a:t>If students, will you cover their tuition?</a:t>
            </a:r>
          </a:p>
          <a:p>
            <a:pPr marL="566927" indent="-566927" algn="just" defTabSz="2267655">
              <a:spcBef>
                <a:spcPts val="4100"/>
              </a:spcBef>
              <a:defRPr sz="4464"/>
            </a:pPr>
            <a:r>
              <a:t>If you have human participants, will they be compensated?</a:t>
            </a:r>
          </a:p>
          <a:p>
            <a:pPr lvl="3" marL="2267711" indent="-566927" algn="just" defTabSz="2267655">
              <a:spcBef>
                <a:spcPts val="4100"/>
              </a:spcBef>
              <a:defRPr sz="4464"/>
            </a:pPr>
            <a:r>
              <a:t>Do you need IRB approval?</a:t>
            </a:r>
          </a:p>
          <a:p>
            <a:pPr marL="566927" indent="-566927" algn="just" defTabSz="2267655">
              <a:spcBef>
                <a:spcPts val="4100"/>
              </a:spcBef>
              <a:defRPr sz="4464"/>
            </a:pPr>
            <a:r>
              <a:t>What equipment or materials do you need to buy?</a:t>
            </a:r>
          </a:p>
          <a:p>
            <a:pPr marL="566927" indent="-566927" algn="just" defTabSz="2267655">
              <a:spcBef>
                <a:spcPts val="4100"/>
              </a:spcBef>
              <a:defRPr sz="4464"/>
            </a:pPr>
            <a:r>
              <a:t>For publishing your findings: What publication costs or travel expenses will there be?</a:t>
            </a:r>
          </a:p>
        </p:txBody>
      </p:sp>
      <p:sp>
        <p:nvSpPr>
          <p:cNvPr id="337"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9" name="Wrap-Up"/>
          <p:cNvSpPr txBox="1"/>
          <p:nvPr>
            <p:ph type="title"/>
          </p:nvPr>
        </p:nvSpPr>
        <p:spPr>
          <a:prstGeom prst="rect">
            <a:avLst/>
          </a:prstGeom>
        </p:spPr>
        <p:txBody>
          <a:bodyPr/>
          <a:lstStyle/>
          <a:p>
            <a:pPr/>
            <a:r>
              <a:t>Wrap-Up</a:t>
            </a:r>
          </a:p>
        </p:txBody>
      </p:sp>
      <p:sp>
        <p:nvSpPr>
          <p:cNvPr id="340" name="Tuesday"/>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lvl1pPr>
              <a:defRPr b="0" i="1"/>
            </a:lvl1pPr>
          </a:lstStyle>
          <a:p>
            <a:pPr/>
            <a:r>
              <a:t>Tuesday</a:t>
            </a:r>
          </a:p>
        </p:txBody>
      </p:sp>
      <p:sp>
        <p:nvSpPr>
          <p:cNvPr id="341" name="Identify key components of a research proposal…"/>
          <p:cNvSpPr txBox="1"/>
          <p:nvPr>
            <p:ph type="body" idx="1"/>
          </p:nvPr>
        </p:nvSpPr>
        <p:spPr>
          <a:xfrm>
            <a:off x="1206500" y="3875690"/>
            <a:ext cx="21971000" cy="9118843"/>
          </a:xfrm>
          <a:prstGeom prst="rect">
            <a:avLst/>
          </a:prstGeom>
        </p:spPr>
        <p:txBody>
          <a:bodyPr/>
          <a:lstStyle/>
          <a:p>
            <a:pPr marL="463295" indent="-463295" defTabSz="1853137">
              <a:spcBef>
                <a:spcPts val="3400"/>
              </a:spcBef>
              <a:defRPr sz="3648"/>
            </a:pPr>
            <a:r>
              <a:rPr>
                <a:latin typeface="Helvetica Neue Thin"/>
                <a:ea typeface="Helvetica Neue Thin"/>
                <a:cs typeface="Helvetica Neue Thin"/>
                <a:sym typeface="Helvetica Neue Thin"/>
              </a:rPr>
              <a:t>Identify key components of a research proposal</a:t>
            </a:r>
            <a:endParaRPr>
              <a:latin typeface="Helvetica Neue Thin"/>
              <a:ea typeface="Helvetica Neue Thin"/>
              <a:cs typeface="Helvetica Neue Thin"/>
              <a:sym typeface="Helvetica Neue Thin"/>
            </a:endParaRPr>
          </a:p>
          <a:p>
            <a:pPr marL="463295" indent="-463295" defTabSz="1853137">
              <a:spcBef>
                <a:spcPts val="3400"/>
              </a:spcBef>
              <a:defRPr sz="3648"/>
            </a:pPr>
            <a:r>
              <a:rPr>
                <a:latin typeface="Helvetica Neue Thin"/>
                <a:ea typeface="Helvetica Neue Thin"/>
                <a:cs typeface="Helvetica Neue Thin"/>
                <a:sym typeface="Helvetica Neue Thin"/>
              </a:rPr>
              <a:t>Identify research methods most useful to a chosen research problem</a:t>
            </a:r>
            <a:endParaRPr>
              <a:latin typeface="Helvetica Neue Thin"/>
              <a:ea typeface="Helvetica Neue Thin"/>
              <a:cs typeface="Helvetica Neue Thin"/>
              <a:sym typeface="Helvetica Neue Thin"/>
            </a:endParaRPr>
          </a:p>
          <a:p>
            <a:pPr marL="463295" indent="-463295" defTabSz="1853137">
              <a:spcBef>
                <a:spcPts val="3400"/>
              </a:spcBef>
              <a:defRPr sz="3648"/>
            </a:pPr>
            <a:r>
              <a:rPr>
                <a:latin typeface="Helvetica Neue Thin"/>
                <a:ea typeface="Helvetica Neue Thin"/>
                <a:cs typeface="Helvetica Neue Thin"/>
                <a:sym typeface="Helvetica Neue Thin"/>
              </a:rPr>
              <a:t>Design &amp; outline a research study in a chosen field</a:t>
            </a:r>
            <a:endParaRPr>
              <a:latin typeface="Helvetica Neue Thin"/>
              <a:ea typeface="Helvetica Neue Thin"/>
              <a:cs typeface="Helvetica Neue Thin"/>
              <a:sym typeface="Helvetica Neue Thin"/>
            </a:endParaRPr>
          </a:p>
          <a:p>
            <a:pPr marL="463295" indent="-463295" defTabSz="1853137">
              <a:spcBef>
                <a:spcPts val="3400"/>
              </a:spcBef>
              <a:defRPr sz="3648"/>
            </a:pPr>
          </a:p>
          <a:p>
            <a:pPr marL="463295" indent="-463295" defTabSz="1853137">
              <a:spcBef>
                <a:spcPts val="3400"/>
              </a:spcBef>
              <a:defRPr sz="3648"/>
            </a:pPr>
            <a:r>
              <a:rPr u="sng"/>
              <a:t>To Do</a:t>
            </a:r>
            <a:r>
              <a:t>:</a:t>
            </a:r>
          </a:p>
          <a:p>
            <a:pPr lvl="3" marL="1853183" indent="-463295" defTabSz="1853137">
              <a:spcBef>
                <a:spcPts val="3400"/>
              </a:spcBef>
              <a:defRPr sz="3648">
                <a:latin typeface="Helvetica Neue Thin"/>
                <a:ea typeface="Helvetica Neue Thin"/>
                <a:cs typeface="Helvetica Neue Thin"/>
                <a:sym typeface="Helvetica Neue Thin"/>
              </a:defRPr>
            </a:pPr>
            <a:r>
              <a:t>Activity 6 worksheet (</a:t>
            </a:r>
            <a:r>
              <a:rPr i="1">
                <a:latin typeface="+mn-lt"/>
                <a:ea typeface="+mn-ea"/>
                <a:cs typeface="+mn-cs"/>
                <a:sym typeface="Helvetica Neue"/>
              </a:rPr>
              <a:t>in-class Thursday</a:t>
            </a:r>
            <a:r>
              <a:t>)</a:t>
            </a:r>
          </a:p>
          <a:p>
            <a:pPr lvl="3" marL="1853183" indent="-463295" defTabSz="1853137">
              <a:spcBef>
                <a:spcPts val="3400"/>
              </a:spcBef>
              <a:defRPr sz="3648">
                <a:latin typeface="Helvetica Neue Thin"/>
                <a:ea typeface="Helvetica Neue Thin"/>
                <a:cs typeface="Helvetica Neue Thin"/>
                <a:sym typeface="Helvetica Neue Thin"/>
              </a:defRPr>
            </a:pPr>
            <a:r>
              <a:t>SIG Meeting 2 (</a:t>
            </a:r>
            <a:r>
              <a:rPr i="1">
                <a:latin typeface="+mn-lt"/>
                <a:ea typeface="+mn-ea"/>
                <a:cs typeface="+mn-cs"/>
                <a:sym typeface="Helvetica Neue"/>
              </a:rPr>
              <a:t>in-class Thursday)</a:t>
            </a:r>
          </a:p>
          <a:p>
            <a:pPr lvl="3" marL="1853183" indent="-463295" defTabSz="1853137">
              <a:spcBef>
                <a:spcPts val="3400"/>
              </a:spcBef>
              <a:defRPr sz="3648">
                <a:latin typeface="Helvetica Neue Thin"/>
                <a:ea typeface="Helvetica Neue Thin"/>
                <a:cs typeface="Helvetica Neue Thin"/>
                <a:sym typeface="Helvetica Neue Thin"/>
              </a:defRPr>
            </a:pPr>
            <a:r>
              <a:t>Research Outline - </a:t>
            </a:r>
            <a:r>
              <a:rPr i="1">
                <a:latin typeface="+mn-lt"/>
                <a:ea typeface="+mn-ea"/>
                <a:cs typeface="+mn-cs"/>
                <a:sym typeface="Helvetica Neue"/>
              </a:rPr>
              <a:t>due Saturday</a:t>
            </a:r>
          </a:p>
          <a:p>
            <a:pPr marL="463295" indent="-463295" defTabSz="1853137">
              <a:spcBef>
                <a:spcPts val="3400"/>
              </a:spcBef>
              <a:defRPr i="1" sz="3648"/>
            </a:pPr>
          </a:p>
          <a:p>
            <a:pPr marL="0" indent="0" defTabSz="1853137">
              <a:spcBef>
                <a:spcPts val="3400"/>
              </a:spcBef>
              <a:buSzTx/>
              <a:buNone/>
              <a:defRPr i="1" sz="3648"/>
            </a:pPr>
            <a:r>
              <a:t>See you Thursday!</a:t>
            </a:r>
          </a:p>
        </p:txBody>
      </p:sp>
      <p:sp>
        <p:nvSpPr>
          <p:cNvPr id="342"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4" name="Research Project:…"/>
          <p:cNvSpPr txBox="1"/>
          <p:nvPr>
            <p:ph type="title"/>
          </p:nvPr>
        </p:nvSpPr>
        <p:spPr>
          <a:prstGeom prst="rect">
            <a:avLst/>
          </a:prstGeom>
        </p:spPr>
        <p:txBody>
          <a:bodyPr/>
          <a:lstStyle/>
          <a:p>
            <a:pPr/>
            <a:r>
              <a:rPr>
                <a:latin typeface="Helvetica Neue Thin"/>
                <a:ea typeface="Helvetica Neue Thin"/>
                <a:cs typeface="Helvetica Neue Thin"/>
                <a:sym typeface="Helvetica Neue Thin"/>
              </a:rPr>
              <a:t>Research Project: </a:t>
            </a:r>
            <a:endParaRPr>
              <a:latin typeface="Helvetica Neue Thin"/>
              <a:ea typeface="Helvetica Neue Thin"/>
              <a:cs typeface="Helvetica Neue Thin"/>
              <a:sym typeface="Helvetica Neue Thin"/>
            </a:endParaRPr>
          </a:p>
          <a:p>
            <a:pPr>
              <a:defRPr b="1">
                <a:latin typeface="+mn-lt"/>
                <a:ea typeface="+mn-ea"/>
                <a:cs typeface="+mn-cs"/>
                <a:sym typeface="Helvetica Neue"/>
              </a:defRPr>
            </a:pPr>
            <a:r>
              <a:t>Research Outline</a:t>
            </a:r>
          </a:p>
        </p:txBody>
      </p:sp>
    </p:spTree>
  </p:cSld>
  <p:clrMapOvr>
    <a:masterClrMapping/>
  </p:clrMapOvr>
  <p:transition xmlns:p14="http://schemas.microsoft.com/office/powerpoint/2010/main" spd="med" advClick="1"/>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6" name="UTSA CS-CURE"/>
          <p:cNvSpPr txBox="1"/>
          <p:nvPr>
            <p:ph type="title"/>
          </p:nvPr>
        </p:nvSpPr>
        <p:spPr>
          <a:prstGeom prst="rect">
            <a:avLst/>
          </a:prstGeom>
        </p:spPr>
        <p:txBody>
          <a:bodyPr/>
          <a:lstStyle/>
          <a:p>
            <a:pPr/>
            <a:r>
              <a:t>UTSA CS-CURE</a:t>
            </a:r>
          </a:p>
        </p:txBody>
      </p:sp>
      <p:sp>
        <p:nvSpPr>
          <p:cNvPr id="347" name="Research Project"/>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lvl1pPr>
              <a:defRPr b="0" i="1"/>
            </a:lvl1pPr>
          </a:lstStyle>
          <a:p>
            <a:pPr/>
            <a:r>
              <a:t>Research Project</a:t>
            </a:r>
          </a:p>
        </p:txBody>
      </p:sp>
      <p:sp>
        <p:nvSpPr>
          <p:cNvPr id="348" name="Research Proposal [week 3] - identifying a research problem…"/>
          <p:cNvSpPr txBox="1"/>
          <p:nvPr>
            <p:ph type="body" idx="1"/>
          </p:nvPr>
        </p:nvSpPr>
        <p:spPr>
          <a:prstGeom prst="rect">
            <a:avLst/>
          </a:prstGeom>
        </p:spPr>
        <p:txBody>
          <a:bodyPr/>
          <a:lstStyle/>
          <a:p>
            <a:pPr>
              <a:lnSpc>
                <a:spcPct val="130000"/>
              </a:lnSpc>
              <a:buSzPct val="40000"/>
              <a:buBlip>
                <a:blip r:embed="rId2"/>
              </a:buBlip>
              <a:defRPr>
                <a:latin typeface="Helvetica Neue Thin"/>
                <a:ea typeface="Helvetica Neue Thin"/>
                <a:cs typeface="Helvetica Neue Thin"/>
                <a:sym typeface="Helvetica Neue Thin"/>
              </a:defRPr>
            </a:pPr>
            <a:r>
              <a:rPr b="1">
                <a:latin typeface="+mn-lt"/>
                <a:ea typeface="+mn-ea"/>
                <a:cs typeface="+mn-cs"/>
                <a:sym typeface="Helvetica Neue"/>
              </a:rPr>
              <a:t>Research Proposal</a:t>
            </a:r>
            <a:r>
              <a:t> [week 3] - </a:t>
            </a:r>
            <a:r>
              <a:rPr i="1">
                <a:latin typeface="+mn-lt"/>
                <a:ea typeface="+mn-ea"/>
                <a:cs typeface="+mn-cs"/>
                <a:sym typeface="Helvetica Neue"/>
              </a:rPr>
              <a:t>identifying a research problem</a:t>
            </a:r>
          </a:p>
          <a:p>
            <a:pPr>
              <a:lnSpc>
                <a:spcPct val="130000"/>
              </a:lnSpc>
              <a:buSzPct val="40000"/>
              <a:buBlip>
                <a:blip r:embed="rId3"/>
              </a:buBlip>
              <a:defRPr>
                <a:latin typeface="Helvetica Neue Thin"/>
                <a:ea typeface="Helvetica Neue Thin"/>
                <a:cs typeface="Helvetica Neue Thin"/>
                <a:sym typeface="Helvetica Neue Thin"/>
              </a:defRPr>
            </a:pPr>
            <a:r>
              <a:rPr b="1">
                <a:latin typeface="+mn-lt"/>
                <a:ea typeface="+mn-ea"/>
                <a:cs typeface="+mn-cs"/>
                <a:sym typeface="Helvetica Neue"/>
              </a:rPr>
              <a:t>Research Outline </a:t>
            </a:r>
            <a:r>
              <a:t>[week 8] </a:t>
            </a:r>
            <a:r>
              <a:rPr i="1">
                <a:latin typeface="+mn-lt"/>
                <a:ea typeface="+mn-ea"/>
                <a:cs typeface="+mn-cs"/>
                <a:sym typeface="Helvetica Neue"/>
              </a:rPr>
              <a:t>- organizing your research</a:t>
            </a:r>
          </a:p>
          <a:p>
            <a:pPr>
              <a:lnSpc>
                <a:spcPct val="130000"/>
              </a:lnSpc>
              <a:buSzPct val="40000"/>
              <a:buBlip>
                <a:blip r:embed="rId3"/>
              </a:buBlip>
              <a:defRPr>
                <a:latin typeface="Helvetica Neue Thin"/>
                <a:ea typeface="Helvetica Neue Thin"/>
                <a:cs typeface="Helvetica Neue Thin"/>
                <a:sym typeface="Helvetica Neue Thin"/>
              </a:defRPr>
            </a:pPr>
            <a:r>
              <a:rPr b="1">
                <a:latin typeface="+mn-lt"/>
                <a:ea typeface="+mn-ea"/>
                <a:cs typeface="+mn-cs"/>
                <a:sym typeface="Helvetica Neue"/>
              </a:rPr>
              <a:t>Research Draft</a:t>
            </a:r>
            <a:r>
              <a:t> [week 12] - </a:t>
            </a:r>
            <a:r>
              <a:rPr i="1">
                <a:latin typeface="+mn-lt"/>
                <a:ea typeface="+mn-ea"/>
                <a:cs typeface="+mn-cs"/>
                <a:sym typeface="Helvetica Neue"/>
              </a:rPr>
              <a:t>telling a good story</a:t>
            </a:r>
          </a:p>
          <a:p>
            <a:pPr>
              <a:lnSpc>
                <a:spcPct val="130000"/>
              </a:lnSpc>
              <a:buSzPct val="40000"/>
              <a:buBlip>
                <a:blip r:embed="rId3"/>
              </a:buBlip>
              <a:defRPr>
                <a:latin typeface="Helvetica Neue Thin"/>
                <a:ea typeface="Helvetica Neue Thin"/>
                <a:cs typeface="Helvetica Neue Thin"/>
                <a:sym typeface="Helvetica Neue Thin"/>
              </a:defRPr>
            </a:pPr>
            <a:r>
              <a:rPr b="1">
                <a:latin typeface="+mn-lt"/>
                <a:ea typeface="+mn-ea"/>
                <a:cs typeface="+mn-cs"/>
                <a:sym typeface="Helvetica Neue"/>
              </a:rPr>
              <a:t>Research Paper </a:t>
            </a:r>
            <a:r>
              <a:t>[week 16] </a:t>
            </a:r>
            <a:r>
              <a:rPr i="1">
                <a:latin typeface="+mn-lt"/>
                <a:ea typeface="+mn-ea"/>
                <a:cs typeface="+mn-cs"/>
                <a:sym typeface="Helvetica Neue"/>
              </a:rPr>
              <a:t>- depth of research in a field</a:t>
            </a:r>
          </a:p>
        </p:txBody>
      </p:sp>
      <p:sp>
        <p:nvSpPr>
          <p:cNvPr id="349"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4" name="UTSA CS-CURE"/>
          <p:cNvSpPr txBox="1"/>
          <p:nvPr>
            <p:ph type="title"/>
          </p:nvPr>
        </p:nvSpPr>
        <p:spPr>
          <a:prstGeom prst="rect">
            <a:avLst/>
          </a:prstGeom>
        </p:spPr>
        <p:txBody>
          <a:bodyPr/>
          <a:lstStyle/>
          <a:p>
            <a:pPr/>
            <a:r>
              <a:t>UTSA CS-CURE</a:t>
            </a:r>
          </a:p>
        </p:txBody>
      </p:sp>
      <p:sp>
        <p:nvSpPr>
          <p:cNvPr id="175" name="Reminders"/>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lvl1pPr>
              <a:defRPr b="0" i="1"/>
            </a:lvl1pPr>
          </a:lstStyle>
          <a:p>
            <a:pPr/>
            <a:r>
              <a:t>Reminders</a:t>
            </a:r>
          </a:p>
        </p:txBody>
      </p:sp>
      <p:sp>
        <p:nvSpPr>
          <p:cNvPr id="176" name="Next week is Spring Break!…"/>
          <p:cNvSpPr txBox="1"/>
          <p:nvPr>
            <p:ph type="body" idx="1"/>
          </p:nvPr>
        </p:nvSpPr>
        <p:spPr>
          <a:prstGeom prst="rect">
            <a:avLst/>
          </a:prstGeom>
        </p:spPr>
        <p:txBody>
          <a:bodyPr/>
          <a:lstStyle/>
          <a:p>
            <a:pPr/>
            <a:r>
              <a:rPr>
                <a:latin typeface="Helvetica Neue Thin"/>
                <a:ea typeface="Helvetica Neue Thin"/>
                <a:cs typeface="Helvetica Neue Thin"/>
                <a:sym typeface="Helvetica Neue Thin"/>
              </a:rPr>
              <a:t>Next week is </a:t>
            </a:r>
            <a:r>
              <a:rPr b="1"/>
              <a:t>Spring Break</a:t>
            </a:r>
            <a:r>
              <a:rPr>
                <a:latin typeface="Helvetica Neue Thin"/>
                <a:ea typeface="Helvetica Neue Thin"/>
                <a:cs typeface="Helvetica Neue Thin"/>
                <a:sym typeface="Helvetica Neue Thin"/>
              </a:rPr>
              <a:t>!</a:t>
            </a:r>
            <a:endParaRPr>
              <a:latin typeface="Helvetica Neue Thin"/>
              <a:ea typeface="Helvetica Neue Thin"/>
              <a:cs typeface="Helvetica Neue Thin"/>
              <a:sym typeface="Helvetica Neue Thin"/>
            </a:endParaRPr>
          </a:p>
          <a:p>
            <a:pPr lvl="3">
              <a:defRPr i="1"/>
            </a:pPr>
            <a:r>
              <a:t>No class meetings or office hours</a:t>
            </a:r>
          </a:p>
          <a:p>
            <a:pPr/>
            <a:endParaRPr>
              <a:latin typeface="Helvetica Neue Thin"/>
              <a:ea typeface="Helvetica Neue Thin"/>
              <a:cs typeface="Helvetica Neue Thin"/>
              <a:sym typeface="Helvetica Neue Thin"/>
            </a:endParaRPr>
          </a:p>
          <a:p>
            <a:pPr/>
            <a:r>
              <a:rPr b="1"/>
              <a:t>Research Outline</a:t>
            </a:r>
            <a:r>
              <a:rPr>
                <a:latin typeface="Helvetica Neue Thin"/>
                <a:ea typeface="Helvetica Neue Thin"/>
                <a:cs typeface="Helvetica Neue Thin"/>
                <a:sym typeface="Helvetica Neue Thin"/>
              </a:rPr>
              <a:t> is due Saturday</a:t>
            </a:r>
          </a:p>
        </p:txBody>
      </p:sp>
      <p:sp>
        <p:nvSpPr>
          <p:cNvPr id="177" name="Slide Number"/>
          <p:cNvSpPr txBox="1"/>
          <p:nvPr>
            <p:ph type="sldNum" sz="quarter" idx="2"/>
          </p:nvPr>
        </p:nvSpPr>
        <p:spPr>
          <a:xfrm>
            <a:off x="23742678" y="13264211"/>
            <a:ext cx="241402" cy="3746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1" name="Activity 6:…"/>
          <p:cNvSpPr txBox="1"/>
          <p:nvPr>
            <p:ph type="title"/>
          </p:nvPr>
        </p:nvSpPr>
        <p:spPr>
          <a:prstGeom prst="rect">
            <a:avLst/>
          </a:prstGeom>
        </p:spPr>
        <p:txBody>
          <a:bodyPr/>
          <a:lstStyle/>
          <a:p>
            <a:pPr/>
            <a:r>
              <a:rPr>
                <a:latin typeface="Helvetica Neue Thin"/>
                <a:ea typeface="Helvetica Neue Thin"/>
                <a:cs typeface="Helvetica Neue Thin"/>
                <a:sym typeface="Helvetica Neue Thin"/>
              </a:rPr>
              <a:t>Activity 6: </a:t>
            </a:r>
            <a:endParaRPr>
              <a:latin typeface="Helvetica Neue Thin"/>
              <a:ea typeface="Helvetica Neue Thin"/>
              <a:cs typeface="Helvetica Neue Thin"/>
              <a:sym typeface="Helvetica Neue Thin"/>
            </a:endParaRPr>
          </a:p>
          <a:p>
            <a:pPr/>
            <a:r>
              <a:t>Research Methodologies</a:t>
            </a:r>
          </a:p>
        </p:txBody>
      </p:sp>
    </p:spTree>
  </p:cSld>
  <p:clrMapOvr>
    <a:masterClrMapping/>
  </p:clrMapOvr>
  <p:transition xmlns:p14="http://schemas.microsoft.com/office/powerpoint/2010/main" spd="med" advClick="1"/>
</p:sld>
</file>

<file path=ppt/slides/slide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3" name="Activity 6: Research Methodologies"/>
          <p:cNvSpPr txBox="1"/>
          <p:nvPr>
            <p:ph type="title"/>
          </p:nvPr>
        </p:nvSpPr>
        <p:spPr>
          <a:prstGeom prst="rect">
            <a:avLst/>
          </a:prstGeom>
        </p:spPr>
        <p:txBody>
          <a:bodyPr/>
          <a:lstStyle/>
          <a:p>
            <a:pPr/>
            <a:r>
              <a:rPr b="0"/>
              <a:t>Activity 6:</a:t>
            </a:r>
            <a:r>
              <a:t> Research Methodologies</a:t>
            </a:r>
          </a:p>
        </p:txBody>
      </p:sp>
      <p:sp>
        <p:nvSpPr>
          <p:cNvPr id="354" name="Designing effective research studies"/>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lvl1pPr>
              <a:defRPr b="0" i="1"/>
            </a:lvl1pPr>
          </a:lstStyle>
          <a:p>
            <a:pPr/>
            <a:r>
              <a:t>Designing effective research studies</a:t>
            </a:r>
          </a:p>
        </p:txBody>
      </p:sp>
      <p:sp>
        <p:nvSpPr>
          <p:cNvPr id="355" name="Identify a research method relevant to your research project…"/>
          <p:cNvSpPr txBox="1"/>
          <p:nvPr>
            <p:ph type="body" idx="1"/>
          </p:nvPr>
        </p:nvSpPr>
        <p:spPr>
          <a:xfrm>
            <a:off x="1206500" y="3875690"/>
            <a:ext cx="21971000" cy="9118843"/>
          </a:xfrm>
          <a:prstGeom prst="rect">
            <a:avLst/>
          </a:prstGeom>
        </p:spPr>
        <p:txBody>
          <a:bodyPr/>
          <a:lstStyle/>
          <a:p>
            <a:pPr>
              <a:lnSpc>
                <a:spcPct val="190000"/>
              </a:lnSpc>
              <a:defRPr>
                <a:latin typeface="Helvetica Neue Thin"/>
                <a:ea typeface="Helvetica Neue Thin"/>
                <a:cs typeface="Helvetica Neue Thin"/>
                <a:sym typeface="Helvetica Neue Thin"/>
              </a:defRPr>
            </a:pPr>
            <a:r>
              <a:t>Identify a research method relevant to your research project</a:t>
            </a:r>
          </a:p>
          <a:p>
            <a:pPr>
              <a:lnSpc>
                <a:spcPct val="190000"/>
              </a:lnSpc>
              <a:defRPr>
                <a:latin typeface="Helvetica Neue Thin"/>
                <a:ea typeface="Helvetica Neue Thin"/>
                <a:cs typeface="Helvetica Neue Thin"/>
                <a:sym typeface="Helvetica Neue Thin"/>
              </a:defRPr>
            </a:pPr>
            <a:r>
              <a:t>Scope resources needed, set up a timeline with tasks</a:t>
            </a:r>
          </a:p>
          <a:p>
            <a:pPr>
              <a:lnSpc>
                <a:spcPct val="190000"/>
              </a:lnSpc>
              <a:defRPr>
                <a:latin typeface="Helvetica Neue Thin"/>
                <a:ea typeface="Helvetica Neue Thin"/>
                <a:cs typeface="Helvetica Neue Thin"/>
                <a:sym typeface="Helvetica Neue Thin"/>
              </a:defRPr>
            </a:pPr>
            <a:r>
              <a:t>Approximate a budget for the research</a:t>
            </a:r>
          </a:p>
        </p:txBody>
      </p:sp>
      <p:sp>
        <p:nvSpPr>
          <p:cNvPr id="356"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8" name="Handout: Planning Your Research…"/>
          <p:cNvSpPr txBox="1"/>
          <p:nvPr>
            <p:ph type="body" idx="1"/>
          </p:nvPr>
        </p:nvSpPr>
        <p:spPr>
          <a:prstGeom prst="rect">
            <a:avLst/>
          </a:prstGeom>
        </p:spPr>
        <p:txBody>
          <a:bodyPr/>
          <a:lstStyle/>
          <a:p>
            <a:pPr>
              <a:lnSpc>
                <a:spcPct val="140000"/>
              </a:lnSpc>
              <a:spcBef>
                <a:spcPts val="500"/>
              </a:spcBef>
            </a:pPr>
            <a:r>
              <a:t>Handout: </a:t>
            </a:r>
            <a:r>
              <a:rPr b="1"/>
              <a:t>Planning Your Research</a:t>
            </a:r>
            <a:endParaRPr b="1"/>
          </a:p>
          <a:p>
            <a:pPr lvl="3">
              <a:lnSpc>
                <a:spcPct val="140000"/>
              </a:lnSpc>
              <a:spcBef>
                <a:spcPts val="500"/>
              </a:spcBef>
              <a:defRPr sz="2800"/>
            </a:pPr>
            <a:r>
              <a:rPr i="1"/>
              <a:t>Activity</a:t>
            </a:r>
            <a:r>
              <a:t>: reflect on what you would need in order to execute your research project</a:t>
            </a:r>
          </a:p>
          <a:p>
            <a:pPr lvl="3">
              <a:lnSpc>
                <a:spcPct val="140000"/>
              </a:lnSpc>
              <a:spcBef>
                <a:spcPts val="500"/>
              </a:spcBef>
              <a:defRPr sz="2800"/>
            </a:pPr>
            <a:r>
              <a:rPr i="1"/>
              <a:t>Goal</a:t>
            </a:r>
            <a:r>
              <a:t>: clarify specific research tasks by envisioning the “who, what, where, when”</a:t>
            </a:r>
          </a:p>
        </p:txBody>
      </p:sp>
      <p:sp>
        <p:nvSpPr>
          <p:cNvPr id="359"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60" name="Activity 6: Research Methodologies"/>
          <p:cNvSpPr txBox="1"/>
          <p:nvPr>
            <p:ph type="title"/>
          </p:nvPr>
        </p:nvSpPr>
        <p:spPr>
          <a:prstGeom prst="rect">
            <a:avLst/>
          </a:prstGeom>
        </p:spPr>
        <p:txBody>
          <a:bodyPr/>
          <a:lstStyle/>
          <a:p>
            <a:pPr/>
            <a:r>
              <a:rPr b="0"/>
              <a:t>Activity 6:</a:t>
            </a:r>
            <a:r>
              <a:t> Research Methodologies</a:t>
            </a:r>
          </a:p>
        </p:txBody>
      </p:sp>
      <p:sp>
        <p:nvSpPr>
          <p:cNvPr id="361" name="Designing effective research studies"/>
          <p:cNvSpPr txBox="1"/>
          <p:nvPr/>
        </p:nvSpPr>
        <p:spPr>
          <a:xfrm>
            <a:off x="1206500" y="2372962"/>
            <a:ext cx="21971000" cy="934780"/>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defTabSz="825500">
              <a:lnSpc>
                <a:spcPct val="100000"/>
              </a:lnSpc>
              <a:spcBef>
                <a:spcPts val="0"/>
              </a:spcBef>
              <a:defRPr i="1" sz="5500"/>
            </a:lvl1pPr>
          </a:lstStyle>
          <a:p>
            <a:pPr/>
            <a:r>
              <a:t>Designing effective research studies</a:t>
            </a:r>
          </a:p>
        </p:txBody>
      </p:sp>
    </p:spTree>
  </p:cSld>
  <p:clrMapOvr>
    <a:masterClrMapping/>
  </p:clrMapOvr>
  <p:transition xmlns:p14="http://schemas.microsoft.com/office/powerpoint/2010/main" spd="med" advClick="1"/>
</p:sld>
</file>

<file path=ppt/slides/slide4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3" name="Activity 6: Planning Your Research"/>
          <p:cNvSpPr txBox="1"/>
          <p:nvPr/>
        </p:nvSpPr>
        <p:spPr>
          <a:xfrm>
            <a:off x="6451" y="-825"/>
            <a:ext cx="6316600" cy="56045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3000"/>
            </a:lvl1pPr>
          </a:lstStyle>
          <a:p>
            <a:pPr/>
            <a:r>
              <a:t>Activity 6: Planning Your Research</a:t>
            </a:r>
          </a:p>
        </p:txBody>
      </p:sp>
      <p:sp>
        <p:nvSpPr>
          <p:cNvPr id="364" name="Instructions:…"/>
          <p:cNvSpPr txBox="1"/>
          <p:nvPr/>
        </p:nvSpPr>
        <p:spPr>
          <a:xfrm>
            <a:off x="260451" y="11718823"/>
            <a:ext cx="23863098" cy="1534537"/>
          </a:xfrm>
          <a:prstGeom prst="rect">
            <a:avLst/>
          </a:prstGeom>
          <a:ln w="12700">
            <a:solidFill>
              <a:srgbClr val="000000"/>
            </a:solidFill>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just">
              <a:spcBef>
                <a:spcPts val="500"/>
              </a:spcBef>
              <a:defRPr sz="2400"/>
            </a:pPr>
            <a:r>
              <a:rPr u="sng"/>
              <a:t>Instructions</a:t>
            </a:r>
            <a:r>
              <a:t>:</a:t>
            </a:r>
          </a:p>
          <a:p>
            <a:pPr algn="just">
              <a:spcBef>
                <a:spcPts val="500"/>
              </a:spcBef>
              <a:defRPr sz="2400"/>
            </a:pPr>
            <a:r>
              <a:t>As you develop a research proposal, consider </a:t>
            </a:r>
            <a:r>
              <a:rPr i="1"/>
              <a:t>how </a:t>
            </a:r>
            <a:r>
              <a:t>you would accomplish each task. What would you need in order to execute each phase? Do you need equipment or access to data? Who will perform the research? Where will you disseminate your results? Do you need to travel there? As you answer these questions, iteratively update your budget to include all costs. Once you have filled the </a:t>
            </a:r>
            <a:r>
              <a:rPr>
                <a:solidFill>
                  <a:schemeClr val="accent3">
                    <a:hueOff val="362282"/>
                    <a:satOff val="31803"/>
                    <a:lumOff val="-18242"/>
                  </a:schemeClr>
                </a:solidFill>
              </a:rPr>
              <a:t>green</a:t>
            </a:r>
            <a:r>
              <a:t> and </a:t>
            </a:r>
            <a:r>
              <a:rPr>
                <a:solidFill>
                  <a:schemeClr val="accent4">
                    <a:hueOff val="-476017"/>
                    <a:lumOff val="-10042"/>
                  </a:schemeClr>
                </a:solidFill>
              </a:rPr>
              <a:t>yellow</a:t>
            </a:r>
            <a:r>
              <a:t> boxes, do a final calculation of your project total in the </a:t>
            </a:r>
            <a:r>
              <a:rPr>
                <a:solidFill>
                  <a:schemeClr val="accent1"/>
                </a:solidFill>
              </a:rPr>
              <a:t>blue</a:t>
            </a:r>
            <a:r>
              <a:t> box.</a:t>
            </a:r>
          </a:p>
        </p:txBody>
      </p:sp>
      <p:sp>
        <p:nvSpPr>
          <p:cNvPr id="365" name="Rounded Rectangle"/>
          <p:cNvSpPr/>
          <p:nvPr/>
        </p:nvSpPr>
        <p:spPr>
          <a:xfrm>
            <a:off x="349054" y="891931"/>
            <a:ext cx="8086357" cy="4741294"/>
          </a:xfrm>
          <a:prstGeom prst="roundRect">
            <a:avLst>
              <a:gd name="adj" fmla="val 4516"/>
            </a:avLst>
          </a:prstGeom>
          <a:solidFill>
            <a:srgbClr val="FFFFFF"/>
          </a:solidFill>
          <a:ln w="25400">
            <a:solidFill>
              <a:schemeClr val="accent1">
                <a:hueOff val="114395"/>
                <a:lumOff val="-24975"/>
              </a:schemeClr>
            </a:solidFill>
            <a:miter lim="400000"/>
          </a:ln>
        </p:spPr>
        <p:txBody>
          <a:bodyPr lIns="50800" tIns="50800" rIns="50800" bIns="50800" anchor="ctr"/>
          <a:lstStyle/>
          <a:p>
            <a:pPr algn="ctr" defTabSz="825500">
              <a:lnSpc>
                <a:spcPct val="100000"/>
              </a:lnSpc>
              <a:spcBef>
                <a:spcPts val="0"/>
              </a:spcBef>
              <a:defRPr sz="1200">
                <a:solidFill>
                  <a:schemeClr val="accent1">
                    <a:hueOff val="114395"/>
                    <a:lumOff val="-24975"/>
                  </a:schemeClr>
                </a:solidFill>
                <a:latin typeface="Helvetica Neue Medium"/>
                <a:ea typeface="Helvetica Neue Medium"/>
                <a:cs typeface="Helvetica Neue Medium"/>
                <a:sym typeface="Helvetica Neue Medium"/>
              </a:defRPr>
            </a:pPr>
          </a:p>
        </p:txBody>
      </p:sp>
      <p:sp>
        <p:nvSpPr>
          <p:cNvPr id="366" name="Rounded Rectangle"/>
          <p:cNvSpPr/>
          <p:nvPr/>
        </p:nvSpPr>
        <p:spPr>
          <a:xfrm>
            <a:off x="16990369" y="431043"/>
            <a:ext cx="6997898" cy="11212185"/>
          </a:xfrm>
          <a:prstGeom prst="roundRect">
            <a:avLst>
              <a:gd name="adj" fmla="val 2719"/>
            </a:avLst>
          </a:prstGeom>
          <a:solidFill>
            <a:srgbClr val="FFFFFF"/>
          </a:solidFill>
          <a:ln w="25400">
            <a:solidFill>
              <a:schemeClr val="accent1">
                <a:hueOff val="114395"/>
                <a:lumOff val="-24975"/>
              </a:schemeClr>
            </a:solidFill>
            <a:miter lim="400000"/>
          </a:ln>
        </p:spPr>
        <p:txBody>
          <a:bodyPr lIns="50800" tIns="50800" rIns="50800" bIns="50800" anchor="ctr"/>
          <a:lstStyle/>
          <a:p>
            <a:pPr algn="ctr" defTabSz="825500">
              <a:lnSpc>
                <a:spcPct val="100000"/>
              </a:lnSpc>
              <a:spcBef>
                <a:spcPts val="0"/>
              </a:spcBef>
              <a:defRPr sz="1200">
                <a:solidFill>
                  <a:schemeClr val="accent1">
                    <a:hueOff val="114395"/>
                    <a:lumOff val="-24975"/>
                  </a:schemeClr>
                </a:solidFill>
                <a:latin typeface="Helvetica Neue Medium"/>
                <a:ea typeface="Helvetica Neue Medium"/>
                <a:cs typeface="Helvetica Neue Medium"/>
                <a:sym typeface="Helvetica Neue Medium"/>
              </a:defRPr>
            </a:pPr>
          </a:p>
        </p:txBody>
      </p:sp>
      <p:sp>
        <p:nvSpPr>
          <p:cNvPr id="367" name="Rounded Rectangle"/>
          <p:cNvSpPr/>
          <p:nvPr/>
        </p:nvSpPr>
        <p:spPr>
          <a:xfrm>
            <a:off x="349054" y="8872725"/>
            <a:ext cx="8086357" cy="2770503"/>
          </a:xfrm>
          <a:prstGeom prst="roundRect">
            <a:avLst>
              <a:gd name="adj" fmla="val 7728"/>
            </a:avLst>
          </a:prstGeom>
          <a:solidFill>
            <a:srgbClr val="FFFFFF"/>
          </a:solidFill>
          <a:ln w="25400">
            <a:solidFill>
              <a:schemeClr val="accent1">
                <a:hueOff val="114395"/>
                <a:lumOff val="-24975"/>
              </a:schemeClr>
            </a:solidFill>
            <a:miter lim="400000"/>
          </a:ln>
        </p:spPr>
        <p:txBody>
          <a:bodyPr lIns="50800" tIns="50800" rIns="50800" bIns="50800" anchor="ctr"/>
          <a:lstStyle/>
          <a:p>
            <a:pPr algn="ctr" defTabSz="825500">
              <a:lnSpc>
                <a:spcPct val="100000"/>
              </a:lnSpc>
              <a:spcBef>
                <a:spcPts val="0"/>
              </a:spcBef>
              <a:defRPr sz="1200">
                <a:solidFill>
                  <a:schemeClr val="accent1">
                    <a:hueOff val="114395"/>
                    <a:lumOff val="-24975"/>
                  </a:schemeClr>
                </a:solidFill>
                <a:latin typeface="Helvetica Neue Medium"/>
                <a:ea typeface="Helvetica Neue Medium"/>
                <a:cs typeface="Helvetica Neue Medium"/>
                <a:sym typeface="Helvetica Neue Medium"/>
              </a:defRPr>
            </a:pPr>
          </a:p>
        </p:txBody>
      </p:sp>
      <p:sp>
        <p:nvSpPr>
          <p:cNvPr id="368" name="Rounded Rectangle"/>
          <p:cNvSpPr/>
          <p:nvPr/>
        </p:nvSpPr>
        <p:spPr>
          <a:xfrm>
            <a:off x="8669711" y="4564264"/>
            <a:ext cx="8086357" cy="4142904"/>
          </a:xfrm>
          <a:prstGeom prst="roundRect">
            <a:avLst>
              <a:gd name="adj" fmla="val 5168"/>
            </a:avLst>
          </a:prstGeom>
          <a:solidFill>
            <a:srgbClr val="FFFFFF"/>
          </a:solidFill>
          <a:ln w="25400">
            <a:solidFill>
              <a:schemeClr val="accent1">
                <a:hueOff val="114395"/>
                <a:lumOff val="-24975"/>
              </a:schemeClr>
            </a:solidFill>
            <a:miter lim="400000"/>
          </a:ln>
        </p:spPr>
        <p:txBody>
          <a:bodyPr lIns="50800" tIns="50800" rIns="50800" bIns="50800" anchor="ctr"/>
          <a:lstStyle/>
          <a:p>
            <a:pPr algn="ctr" defTabSz="825500">
              <a:lnSpc>
                <a:spcPct val="100000"/>
              </a:lnSpc>
              <a:spcBef>
                <a:spcPts val="0"/>
              </a:spcBef>
              <a:defRPr sz="1200">
                <a:solidFill>
                  <a:schemeClr val="accent1">
                    <a:hueOff val="114395"/>
                    <a:lumOff val="-24975"/>
                  </a:schemeClr>
                </a:solidFill>
                <a:latin typeface="Helvetica Neue Medium"/>
                <a:ea typeface="Helvetica Neue Medium"/>
                <a:cs typeface="Helvetica Neue Medium"/>
                <a:sym typeface="Helvetica Neue Medium"/>
              </a:defRPr>
            </a:pPr>
          </a:p>
        </p:txBody>
      </p:sp>
      <p:sp>
        <p:nvSpPr>
          <p:cNvPr id="369" name="Rounded Rectangle"/>
          <p:cNvSpPr/>
          <p:nvPr/>
        </p:nvSpPr>
        <p:spPr>
          <a:xfrm>
            <a:off x="8669711" y="891931"/>
            <a:ext cx="8086357" cy="3425143"/>
          </a:xfrm>
          <a:prstGeom prst="roundRect">
            <a:avLst>
              <a:gd name="adj" fmla="val 6251"/>
            </a:avLst>
          </a:prstGeom>
          <a:solidFill>
            <a:srgbClr val="FFFFFF"/>
          </a:solidFill>
          <a:ln w="25400">
            <a:solidFill>
              <a:schemeClr val="accent1">
                <a:hueOff val="114395"/>
                <a:lumOff val="-24975"/>
              </a:schemeClr>
            </a:solidFill>
            <a:miter lim="400000"/>
          </a:ln>
        </p:spPr>
        <p:txBody>
          <a:bodyPr lIns="50800" tIns="50800" rIns="50800" bIns="50800" anchor="ctr"/>
          <a:lstStyle/>
          <a:p>
            <a:pPr algn="ctr" defTabSz="825500">
              <a:lnSpc>
                <a:spcPct val="100000"/>
              </a:lnSpc>
              <a:spcBef>
                <a:spcPts val="0"/>
              </a:spcBef>
              <a:defRPr sz="1200">
                <a:solidFill>
                  <a:schemeClr val="accent1">
                    <a:hueOff val="114395"/>
                    <a:lumOff val="-24975"/>
                  </a:schemeClr>
                </a:solidFill>
                <a:latin typeface="Helvetica Neue Medium"/>
                <a:ea typeface="Helvetica Neue Medium"/>
                <a:cs typeface="Helvetica Neue Medium"/>
                <a:sym typeface="Helvetica Neue Medium"/>
              </a:defRPr>
            </a:pPr>
          </a:p>
        </p:txBody>
      </p:sp>
      <p:sp>
        <p:nvSpPr>
          <p:cNvPr id="370" name="$"/>
          <p:cNvSpPr/>
          <p:nvPr/>
        </p:nvSpPr>
        <p:spPr>
          <a:xfrm>
            <a:off x="5192521" y="4656650"/>
            <a:ext cx="3090768" cy="827849"/>
          </a:xfrm>
          <a:prstGeom prst="roundRect">
            <a:avLst>
              <a:gd name="adj" fmla="val 9886"/>
            </a:avLst>
          </a:prstGeom>
          <a:solidFill>
            <a:srgbClr val="FFFFFF"/>
          </a:solidFill>
          <a:ln w="63500">
            <a:solidFill>
              <a:schemeClr val="accent4">
                <a:hueOff val="-476017"/>
                <a:lumOff val="-10042"/>
              </a:schemeClr>
            </a:solidFill>
            <a:miter lim="400000"/>
          </a:ln>
          <a:extLst>
            <a:ext uri="{C572A759-6A51-4108-AA02-DFA0A04FC94B}">
              <ma14:wrappingTextBoxFlag xmlns:ma14="http://schemas.microsoft.com/office/mac/drawingml/2011/main" val="1"/>
            </a:ext>
          </a:extLst>
        </p:spPr>
        <p:txBody>
          <a:bodyPr lIns="50800" tIns="50800" rIns="50800" bIns="50800" anchor="ctr"/>
          <a:lstStyle>
            <a:lvl1pPr defTabSz="825500">
              <a:lnSpc>
                <a:spcPct val="100000"/>
              </a:lnSpc>
              <a:spcBef>
                <a:spcPts val="0"/>
              </a:spcBef>
              <a:defRPr sz="2300">
                <a:solidFill>
                  <a:schemeClr val="accent1">
                    <a:hueOff val="114395"/>
                    <a:lumOff val="-24975"/>
                  </a:schemeClr>
                </a:solidFill>
                <a:latin typeface="Helvetica Neue Medium"/>
                <a:ea typeface="Helvetica Neue Medium"/>
                <a:cs typeface="Helvetica Neue Medium"/>
                <a:sym typeface="Helvetica Neue Medium"/>
              </a:defRPr>
            </a:lvl1pPr>
          </a:lstStyle>
          <a:p>
            <a:pPr/>
            <a:r>
              <a:t>$</a:t>
            </a:r>
          </a:p>
        </p:txBody>
      </p:sp>
      <p:sp>
        <p:nvSpPr>
          <p:cNvPr id="371" name="$"/>
          <p:cNvSpPr/>
          <p:nvPr/>
        </p:nvSpPr>
        <p:spPr>
          <a:xfrm>
            <a:off x="17590557" y="10345403"/>
            <a:ext cx="5797521" cy="1168670"/>
          </a:xfrm>
          <a:prstGeom prst="roundRect">
            <a:avLst>
              <a:gd name="adj" fmla="val 7003"/>
            </a:avLst>
          </a:prstGeom>
          <a:solidFill>
            <a:srgbClr val="FFFFFF"/>
          </a:solidFill>
          <a:ln w="63500">
            <a:solidFill>
              <a:schemeClr val="accent1"/>
            </a:solidFill>
            <a:miter lim="400000"/>
          </a:ln>
          <a:extLst>
            <a:ext uri="{C572A759-6A51-4108-AA02-DFA0A04FC94B}">
              <ma14:wrappingTextBoxFlag xmlns:ma14="http://schemas.microsoft.com/office/mac/drawingml/2011/main" val="1"/>
            </a:ext>
          </a:extLst>
        </p:spPr>
        <p:txBody>
          <a:bodyPr lIns="50800" tIns="50800" rIns="50800" bIns="50800" anchor="ctr"/>
          <a:lstStyle>
            <a:lvl1pPr defTabSz="825500">
              <a:lnSpc>
                <a:spcPct val="100000"/>
              </a:lnSpc>
              <a:spcBef>
                <a:spcPts val="0"/>
              </a:spcBef>
              <a:defRPr sz="4000">
                <a:solidFill>
                  <a:schemeClr val="accent1">
                    <a:hueOff val="114395"/>
                    <a:lumOff val="-24975"/>
                  </a:schemeClr>
                </a:solidFill>
                <a:latin typeface="Helvetica Neue Medium"/>
                <a:ea typeface="Helvetica Neue Medium"/>
                <a:cs typeface="Helvetica Neue Medium"/>
                <a:sym typeface="Helvetica Neue Medium"/>
              </a:defRPr>
            </a:lvl1pPr>
          </a:lstStyle>
          <a:p>
            <a:pPr/>
            <a:r>
              <a:t>$</a:t>
            </a:r>
          </a:p>
        </p:txBody>
      </p:sp>
      <p:sp>
        <p:nvSpPr>
          <p:cNvPr id="372" name="Personnel"/>
          <p:cNvSpPr txBox="1"/>
          <p:nvPr/>
        </p:nvSpPr>
        <p:spPr>
          <a:xfrm>
            <a:off x="366192" y="901387"/>
            <a:ext cx="1880667" cy="53541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2900" u="sng">
                <a:solidFill>
                  <a:schemeClr val="accent1">
                    <a:hueOff val="114395"/>
                    <a:lumOff val="-24975"/>
                  </a:schemeClr>
                </a:solidFill>
              </a:defRPr>
            </a:lvl1pPr>
          </a:lstStyle>
          <a:p>
            <a:pPr/>
            <a:r>
              <a:t>Personnel</a:t>
            </a:r>
          </a:p>
        </p:txBody>
      </p:sp>
      <p:sp>
        <p:nvSpPr>
          <p:cNvPr id="373" name="Tuition &amp; Fees"/>
          <p:cNvSpPr txBox="1"/>
          <p:nvPr/>
        </p:nvSpPr>
        <p:spPr>
          <a:xfrm>
            <a:off x="8671930" y="901387"/>
            <a:ext cx="2583016" cy="53541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2900" u="sng">
                <a:solidFill>
                  <a:schemeClr val="accent1">
                    <a:hueOff val="114395"/>
                    <a:lumOff val="-24975"/>
                  </a:schemeClr>
                </a:solidFill>
              </a:defRPr>
            </a:lvl1pPr>
          </a:lstStyle>
          <a:p>
            <a:pPr/>
            <a:r>
              <a:t>Tuition &amp; Fees</a:t>
            </a:r>
          </a:p>
        </p:txBody>
      </p:sp>
      <p:sp>
        <p:nvSpPr>
          <p:cNvPr id="374" name="Equipment"/>
          <p:cNvSpPr txBox="1"/>
          <p:nvPr/>
        </p:nvSpPr>
        <p:spPr>
          <a:xfrm>
            <a:off x="408628" y="8857904"/>
            <a:ext cx="2009573" cy="53541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2900" u="sng">
                <a:solidFill>
                  <a:schemeClr val="accent1">
                    <a:hueOff val="114395"/>
                    <a:lumOff val="-24975"/>
                  </a:schemeClr>
                </a:solidFill>
              </a:defRPr>
            </a:lvl1pPr>
          </a:lstStyle>
          <a:p>
            <a:pPr/>
            <a:r>
              <a:t>Equipment</a:t>
            </a:r>
          </a:p>
        </p:txBody>
      </p:sp>
      <p:sp>
        <p:nvSpPr>
          <p:cNvPr id="375" name="Materials"/>
          <p:cNvSpPr txBox="1"/>
          <p:nvPr/>
        </p:nvSpPr>
        <p:spPr>
          <a:xfrm>
            <a:off x="8754862" y="4647663"/>
            <a:ext cx="1743292" cy="53541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2900" u="sng">
                <a:solidFill>
                  <a:schemeClr val="accent1">
                    <a:hueOff val="114395"/>
                    <a:lumOff val="-24975"/>
                  </a:schemeClr>
                </a:solidFill>
              </a:defRPr>
            </a:lvl1pPr>
          </a:lstStyle>
          <a:p>
            <a:pPr/>
            <a:r>
              <a:t>Materials</a:t>
            </a:r>
          </a:p>
        </p:txBody>
      </p:sp>
      <p:sp>
        <p:nvSpPr>
          <p:cNvPr id="376" name="Rounded Rectangle"/>
          <p:cNvSpPr/>
          <p:nvPr/>
        </p:nvSpPr>
        <p:spPr>
          <a:xfrm>
            <a:off x="8669711" y="8872725"/>
            <a:ext cx="8086357" cy="2770503"/>
          </a:xfrm>
          <a:prstGeom prst="roundRect">
            <a:avLst>
              <a:gd name="adj" fmla="val 7728"/>
            </a:avLst>
          </a:prstGeom>
          <a:solidFill>
            <a:srgbClr val="FFFFFF"/>
          </a:solidFill>
          <a:ln w="25400">
            <a:solidFill>
              <a:schemeClr val="accent1">
                <a:hueOff val="114395"/>
                <a:lumOff val="-24975"/>
              </a:schemeClr>
            </a:solidFill>
            <a:miter lim="400000"/>
          </a:ln>
        </p:spPr>
        <p:txBody>
          <a:bodyPr lIns="50800" tIns="50800" rIns="50800" bIns="50800" anchor="ctr"/>
          <a:lstStyle/>
          <a:p>
            <a:pPr algn="ctr" defTabSz="825500">
              <a:lnSpc>
                <a:spcPct val="100000"/>
              </a:lnSpc>
              <a:spcBef>
                <a:spcPts val="0"/>
              </a:spcBef>
              <a:defRPr sz="1200">
                <a:solidFill>
                  <a:schemeClr val="accent1">
                    <a:hueOff val="114395"/>
                    <a:lumOff val="-24975"/>
                  </a:schemeClr>
                </a:solidFill>
                <a:latin typeface="Helvetica Neue Medium"/>
                <a:ea typeface="Helvetica Neue Medium"/>
                <a:cs typeface="Helvetica Neue Medium"/>
                <a:sym typeface="Helvetica Neue Medium"/>
              </a:defRPr>
            </a:pPr>
          </a:p>
        </p:txBody>
      </p:sp>
      <p:sp>
        <p:nvSpPr>
          <p:cNvPr id="377" name="Travel"/>
          <p:cNvSpPr txBox="1"/>
          <p:nvPr/>
        </p:nvSpPr>
        <p:spPr>
          <a:xfrm>
            <a:off x="8773766" y="8860025"/>
            <a:ext cx="1158063" cy="53541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2900" u="sng">
                <a:solidFill>
                  <a:schemeClr val="accent1">
                    <a:hueOff val="114395"/>
                    <a:lumOff val="-24975"/>
                  </a:schemeClr>
                </a:solidFill>
              </a:defRPr>
            </a:lvl1pPr>
          </a:lstStyle>
          <a:p>
            <a:pPr/>
            <a:r>
              <a:t>Travel</a:t>
            </a:r>
          </a:p>
        </p:txBody>
      </p:sp>
      <p:sp>
        <p:nvSpPr>
          <p:cNvPr id="378" name="$"/>
          <p:cNvSpPr/>
          <p:nvPr/>
        </p:nvSpPr>
        <p:spPr>
          <a:xfrm>
            <a:off x="5192521" y="10686223"/>
            <a:ext cx="3090768" cy="827850"/>
          </a:xfrm>
          <a:prstGeom prst="roundRect">
            <a:avLst>
              <a:gd name="adj" fmla="val 9886"/>
            </a:avLst>
          </a:prstGeom>
          <a:solidFill>
            <a:srgbClr val="FFFFFF"/>
          </a:solidFill>
          <a:ln w="63500">
            <a:solidFill>
              <a:schemeClr val="accent3">
                <a:hueOff val="362282"/>
                <a:satOff val="31803"/>
                <a:lumOff val="-18242"/>
              </a:schemeClr>
            </a:solidFill>
            <a:miter lim="400000"/>
          </a:ln>
          <a:extLst>
            <a:ext uri="{C572A759-6A51-4108-AA02-DFA0A04FC94B}">
              <ma14:wrappingTextBoxFlag xmlns:ma14="http://schemas.microsoft.com/office/mac/drawingml/2011/main" val="1"/>
            </a:ext>
          </a:extLst>
        </p:spPr>
        <p:txBody>
          <a:bodyPr lIns="50800" tIns="50800" rIns="50800" bIns="50800" anchor="ctr"/>
          <a:lstStyle>
            <a:lvl1pPr defTabSz="825500">
              <a:lnSpc>
                <a:spcPct val="100000"/>
              </a:lnSpc>
              <a:spcBef>
                <a:spcPts val="0"/>
              </a:spcBef>
              <a:defRPr sz="2300">
                <a:solidFill>
                  <a:schemeClr val="accent1">
                    <a:hueOff val="114395"/>
                    <a:lumOff val="-24975"/>
                  </a:schemeClr>
                </a:solidFill>
                <a:latin typeface="Helvetica Neue Medium"/>
                <a:ea typeface="Helvetica Neue Medium"/>
                <a:cs typeface="Helvetica Neue Medium"/>
                <a:sym typeface="Helvetica Neue Medium"/>
              </a:defRPr>
            </a:lvl1pPr>
          </a:lstStyle>
          <a:p>
            <a:pPr/>
            <a:r>
              <a:t>$</a:t>
            </a:r>
          </a:p>
        </p:txBody>
      </p:sp>
      <p:sp>
        <p:nvSpPr>
          <p:cNvPr id="379" name="$"/>
          <p:cNvSpPr/>
          <p:nvPr/>
        </p:nvSpPr>
        <p:spPr>
          <a:xfrm>
            <a:off x="13549955" y="3402565"/>
            <a:ext cx="3090769" cy="827849"/>
          </a:xfrm>
          <a:prstGeom prst="roundRect">
            <a:avLst>
              <a:gd name="adj" fmla="val 9886"/>
            </a:avLst>
          </a:prstGeom>
          <a:solidFill>
            <a:srgbClr val="FFFFFF"/>
          </a:solidFill>
          <a:ln w="63500">
            <a:solidFill>
              <a:schemeClr val="accent3">
                <a:hueOff val="362282"/>
                <a:satOff val="31803"/>
                <a:lumOff val="-18242"/>
              </a:schemeClr>
            </a:solidFill>
            <a:miter lim="400000"/>
          </a:ln>
          <a:extLst>
            <a:ext uri="{C572A759-6A51-4108-AA02-DFA0A04FC94B}">
              <ma14:wrappingTextBoxFlag xmlns:ma14="http://schemas.microsoft.com/office/mac/drawingml/2011/main" val="1"/>
            </a:ext>
          </a:extLst>
        </p:spPr>
        <p:txBody>
          <a:bodyPr lIns="50800" tIns="50800" rIns="50800" bIns="50800" anchor="ctr"/>
          <a:lstStyle>
            <a:lvl1pPr defTabSz="825500">
              <a:lnSpc>
                <a:spcPct val="100000"/>
              </a:lnSpc>
              <a:spcBef>
                <a:spcPts val="0"/>
              </a:spcBef>
              <a:defRPr sz="2300">
                <a:solidFill>
                  <a:schemeClr val="accent1">
                    <a:hueOff val="114395"/>
                    <a:lumOff val="-24975"/>
                  </a:schemeClr>
                </a:solidFill>
                <a:latin typeface="Helvetica Neue Medium"/>
                <a:ea typeface="Helvetica Neue Medium"/>
                <a:cs typeface="Helvetica Neue Medium"/>
                <a:sym typeface="Helvetica Neue Medium"/>
              </a:defRPr>
            </a:lvl1pPr>
          </a:lstStyle>
          <a:p>
            <a:pPr/>
            <a:r>
              <a:t>$</a:t>
            </a:r>
          </a:p>
        </p:txBody>
      </p:sp>
      <p:sp>
        <p:nvSpPr>
          <p:cNvPr id="380" name="$"/>
          <p:cNvSpPr/>
          <p:nvPr/>
        </p:nvSpPr>
        <p:spPr>
          <a:xfrm>
            <a:off x="13549955" y="7769121"/>
            <a:ext cx="3090769" cy="827850"/>
          </a:xfrm>
          <a:prstGeom prst="roundRect">
            <a:avLst>
              <a:gd name="adj" fmla="val 9886"/>
            </a:avLst>
          </a:prstGeom>
          <a:solidFill>
            <a:srgbClr val="FFFFFF"/>
          </a:solidFill>
          <a:ln w="63500">
            <a:solidFill>
              <a:schemeClr val="accent4">
                <a:hueOff val="-476017"/>
                <a:lumOff val="-10042"/>
              </a:schemeClr>
            </a:solidFill>
            <a:miter lim="400000"/>
          </a:ln>
          <a:extLst>
            <a:ext uri="{C572A759-6A51-4108-AA02-DFA0A04FC94B}">
              <ma14:wrappingTextBoxFlag xmlns:ma14="http://schemas.microsoft.com/office/mac/drawingml/2011/main" val="1"/>
            </a:ext>
          </a:extLst>
        </p:spPr>
        <p:txBody>
          <a:bodyPr lIns="50800" tIns="50800" rIns="50800" bIns="50800" anchor="ctr"/>
          <a:lstStyle>
            <a:lvl1pPr defTabSz="825500">
              <a:lnSpc>
                <a:spcPct val="100000"/>
              </a:lnSpc>
              <a:spcBef>
                <a:spcPts val="0"/>
              </a:spcBef>
              <a:defRPr sz="2300">
                <a:solidFill>
                  <a:schemeClr val="accent1">
                    <a:hueOff val="114395"/>
                    <a:lumOff val="-24975"/>
                  </a:schemeClr>
                </a:solidFill>
                <a:latin typeface="Helvetica Neue Medium"/>
                <a:ea typeface="Helvetica Neue Medium"/>
                <a:cs typeface="Helvetica Neue Medium"/>
                <a:sym typeface="Helvetica Neue Medium"/>
              </a:defRPr>
            </a:lvl1pPr>
          </a:lstStyle>
          <a:p>
            <a:pPr/>
            <a:r>
              <a:t>$</a:t>
            </a:r>
          </a:p>
        </p:txBody>
      </p:sp>
      <p:sp>
        <p:nvSpPr>
          <p:cNvPr id="381" name="$"/>
          <p:cNvSpPr/>
          <p:nvPr/>
        </p:nvSpPr>
        <p:spPr>
          <a:xfrm>
            <a:off x="13549955" y="10682028"/>
            <a:ext cx="3090769" cy="827850"/>
          </a:xfrm>
          <a:prstGeom prst="roundRect">
            <a:avLst>
              <a:gd name="adj" fmla="val 9886"/>
            </a:avLst>
          </a:prstGeom>
          <a:solidFill>
            <a:srgbClr val="FFFFFF"/>
          </a:solidFill>
          <a:ln w="63500">
            <a:solidFill>
              <a:schemeClr val="accent4">
                <a:hueOff val="-476017"/>
                <a:lumOff val="-10042"/>
              </a:schemeClr>
            </a:solidFill>
            <a:miter lim="400000"/>
          </a:ln>
          <a:extLst>
            <a:ext uri="{C572A759-6A51-4108-AA02-DFA0A04FC94B}">
              <ma14:wrappingTextBoxFlag xmlns:ma14="http://schemas.microsoft.com/office/mac/drawingml/2011/main" val="1"/>
            </a:ext>
          </a:extLst>
        </p:spPr>
        <p:txBody>
          <a:bodyPr lIns="50800" tIns="50800" rIns="50800" bIns="50800" anchor="ctr"/>
          <a:lstStyle>
            <a:lvl1pPr defTabSz="825500">
              <a:lnSpc>
                <a:spcPct val="100000"/>
              </a:lnSpc>
              <a:spcBef>
                <a:spcPts val="0"/>
              </a:spcBef>
              <a:defRPr sz="2300">
                <a:solidFill>
                  <a:schemeClr val="accent1">
                    <a:hueOff val="114395"/>
                    <a:lumOff val="-24975"/>
                  </a:schemeClr>
                </a:solidFill>
                <a:latin typeface="Helvetica Neue Medium"/>
                <a:ea typeface="Helvetica Neue Medium"/>
                <a:cs typeface="Helvetica Neue Medium"/>
                <a:sym typeface="Helvetica Neue Medium"/>
              </a:defRPr>
            </a:lvl1pPr>
          </a:lstStyle>
          <a:p>
            <a:pPr/>
            <a:r>
              <a:t>$</a:t>
            </a:r>
          </a:p>
        </p:txBody>
      </p:sp>
      <p:sp>
        <p:nvSpPr>
          <p:cNvPr id="382" name="Total Budget Calculation"/>
          <p:cNvSpPr txBox="1"/>
          <p:nvPr/>
        </p:nvSpPr>
        <p:spPr>
          <a:xfrm>
            <a:off x="18280927" y="534026"/>
            <a:ext cx="4416782" cy="53541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2900" u="sng">
                <a:solidFill>
                  <a:schemeClr val="accent1">
                    <a:hueOff val="114395"/>
                    <a:lumOff val="-24975"/>
                  </a:schemeClr>
                </a:solidFill>
              </a:defRPr>
            </a:lvl1pPr>
          </a:lstStyle>
          <a:p>
            <a:pPr/>
            <a:r>
              <a:t>Total Budget Calculation</a:t>
            </a:r>
          </a:p>
        </p:txBody>
      </p:sp>
      <p:sp>
        <p:nvSpPr>
          <p:cNvPr id="383" name="Line"/>
          <p:cNvSpPr/>
          <p:nvPr/>
        </p:nvSpPr>
        <p:spPr>
          <a:xfrm>
            <a:off x="17110740" y="9806522"/>
            <a:ext cx="6739193" cy="1"/>
          </a:xfrm>
          <a:prstGeom prst="line">
            <a:avLst/>
          </a:prstGeom>
          <a:ln w="25400">
            <a:solidFill>
              <a:srgbClr val="D5D5D5"/>
            </a:solidFill>
            <a:miter lim="400000"/>
          </a:ln>
        </p:spPr>
        <p:txBody>
          <a:bodyPr lIns="50800" tIns="50800" rIns="50800" bIns="50800" anchor="ctr"/>
          <a:lstStyle/>
          <a:p>
            <a:pPr/>
          </a:p>
        </p:txBody>
      </p:sp>
      <p:sp>
        <p:nvSpPr>
          <p:cNvPr id="384" name="Line"/>
          <p:cNvSpPr/>
          <p:nvPr/>
        </p:nvSpPr>
        <p:spPr>
          <a:xfrm>
            <a:off x="17110740" y="5559287"/>
            <a:ext cx="6739193" cy="1"/>
          </a:xfrm>
          <a:prstGeom prst="line">
            <a:avLst/>
          </a:prstGeom>
          <a:ln w="25400">
            <a:solidFill>
              <a:srgbClr val="D5D5D5"/>
            </a:solidFill>
            <a:miter lim="400000"/>
          </a:ln>
        </p:spPr>
        <p:txBody>
          <a:bodyPr lIns="50800" tIns="50800" rIns="50800" bIns="50800" anchor="ctr"/>
          <a:lstStyle/>
          <a:p>
            <a:pPr/>
          </a:p>
        </p:txBody>
      </p:sp>
      <p:sp>
        <p:nvSpPr>
          <p:cNvPr id="385" name="F&amp;A Included"/>
          <p:cNvSpPr txBox="1"/>
          <p:nvPr/>
        </p:nvSpPr>
        <p:spPr>
          <a:xfrm>
            <a:off x="17110740" y="1325219"/>
            <a:ext cx="1410132" cy="34955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i="1" sz="1700">
                <a:solidFill>
                  <a:schemeClr val="accent4">
                    <a:hueOff val="-476017"/>
                    <a:lumOff val="-10042"/>
                  </a:schemeClr>
                </a:solidFill>
              </a:defRPr>
            </a:lvl1pPr>
          </a:lstStyle>
          <a:p>
            <a:pPr/>
            <a:r>
              <a:t>F&amp;A Included</a:t>
            </a:r>
          </a:p>
        </p:txBody>
      </p:sp>
      <p:sp>
        <p:nvSpPr>
          <p:cNvPr id="386" name="F&amp;A Excluded"/>
          <p:cNvSpPr txBox="1"/>
          <p:nvPr/>
        </p:nvSpPr>
        <p:spPr>
          <a:xfrm>
            <a:off x="17110740" y="5687181"/>
            <a:ext cx="1469937" cy="34955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i="1" sz="1700">
                <a:solidFill>
                  <a:schemeClr val="accent3">
                    <a:hueOff val="362282"/>
                    <a:satOff val="31803"/>
                    <a:lumOff val="-18242"/>
                  </a:schemeClr>
                </a:solidFill>
              </a:defRPr>
            </a:lvl1pPr>
          </a:lstStyle>
          <a:p>
            <a:pPr/>
            <a:r>
              <a:t>F&amp;A Excluded</a:t>
            </a:r>
          </a:p>
        </p:txBody>
      </p:sp>
      <p:sp>
        <p:nvSpPr>
          <p:cNvPr id="387" name="Project Total:"/>
          <p:cNvSpPr txBox="1"/>
          <p:nvPr/>
        </p:nvSpPr>
        <p:spPr>
          <a:xfrm>
            <a:off x="17110740" y="9895780"/>
            <a:ext cx="1365873" cy="34955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i="1" sz="1700">
                <a:solidFill>
                  <a:schemeClr val="accent1">
                    <a:lumOff val="-13575"/>
                  </a:schemeClr>
                </a:solidFill>
              </a:defRPr>
            </a:lvl1pPr>
          </a:lstStyle>
          <a:p>
            <a:pPr/>
            <a:r>
              <a:t>Project Total:</a:t>
            </a:r>
          </a:p>
        </p:txBody>
      </p:sp>
      <p:sp>
        <p:nvSpPr>
          <p:cNvPr id="388" name="Publication fees:"/>
          <p:cNvSpPr txBox="1"/>
          <p:nvPr/>
        </p:nvSpPr>
        <p:spPr>
          <a:xfrm>
            <a:off x="8786916" y="6419066"/>
            <a:ext cx="1713688" cy="34955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700">
                <a:solidFill>
                  <a:schemeClr val="accent1">
                    <a:hueOff val="114395"/>
                    <a:lumOff val="-24975"/>
                  </a:schemeClr>
                </a:solidFill>
              </a:defRPr>
            </a:lvl1pPr>
          </a:lstStyle>
          <a:p>
            <a:pPr/>
            <a:r>
              <a:t>Publication fees:</a:t>
            </a:r>
          </a:p>
        </p:txBody>
      </p:sp>
      <p:sp>
        <p:nvSpPr>
          <p:cNvPr id="389" name="Food / facilities:"/>
          <p:cNvSpPr txBox="1"/>
          <p:nvPr/>
        </p:nvSpPr>
        <p:spPr>
          <a:xfrm>
            <a:off x="8773766" y="7150952"/>
            <a:ext cx="1705484" cy="34955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700">
                <a:solidFill>
                  <a:schemeClr val="accent1">
                    <a:hueOff val="114395"/>
                    <a:lumOff val="-24975"/>
                  </a:schemeClr>
                </a:solidFill>
              </a:defRPr>
            </a:lvl1pPr>
          </a:lstStyle>
          <a:p>
            <a:pPr/>
            <a:r>
              <a:t>Food / facilities: </a:t>
            </a:r>
          </a:p>
        </p:txBody>
      </p:sp>
      <p:sp>
        <p:nvSpPr>
          <p:cNvPr id="390" name="Cost of graduate tuition &amp; fees:"/>
          <p:cNvSpPr txBox="1"/>
          <p:nvPr/>
        </p:nvSpPr>
        <p:spPr>
          <a:xfrm>
            <a:off x="8786916" y="1619163"/>
            <a:ext cx="3113368" cy="34955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700">
                <a:solidFill>
                  <a:schemeClr val="accent1">
                    <a:hueOff val="114395"/>
                    <a:lumOff val="-24975"/>
                  </a:schemeClr>
                </a:solidFill>
              </a:defRPr>
            </a:lvl1pPr>
          </a:lstStyle>
          <a:p>
            <a:pPr/>
            <a:r>
              <a:t>Cost of graduate tuition &amp; fees:</a:t>
            </a:r>
          </a:p>
        </p:txBody>
      </p:sp>
      <p:sp>
        <p:nvSpPr>
          <p:cNvPr id="391" name="Cost per trip:"/>
          <p:cNvSpPr txBox="1"/>
          <p:nvPr/>
        </p:nvSpPr>
        <p:spPr>
          <a:xfrm>
            <a:off x="8786916" y="9535600"/>
            <a:ext cx="1381850" cy="34955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700">
                <a:solidFill>
                  <a:schemeClr val="accent1">
                    <a:hueOff val="114395"/>
                    <a:lumOff val="-24975"/>
                  </a:schemeClr>
                </a:solidFill>
              </a:defRPr>
            </a:lvl1pPr>
          </a:lstStyle>
          <a:p>
            <a:pPr/>
            <a:r>
              <a:t>Cost per trip:</a:t>
            </a:r>
          </a:p>
        </p:txBody>
      </p:sp>
      <p:sp>
        <p:nvSpPr>
          <p:cNvPr id="392" name="Number of students:"/>
          <p:cNvSpPr txBox="1"/>
          <p:nvPr/>
        </p:nvSpPr>
        <p:spPr>
          <a:xfrm>
            <a:off x="8791753" y="2340642"/>
            <a:ext cx="2094104" cy="34955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700">
                <a:solidFill>
                  <a:schemeClr val="accent1">
                    <a:hueOff val="114395"/>
                    <a:lumOff val="-24975"/>
                  </a:schemeClr>
                </a:solidFill>
              </a:defRPr>
            </a:lvl1pPr>
          </a:lstStyle>
          <a:p>
            <a:pPr/>
            <a:r>
              <a:t>Number of students:</a:t>
            </a:r>
          </a:p>
        </p:txBody>
      </p:sp>
      <p:sp>
        <p:nvSpPr>
          <p:cNvPr id="393" name="Number of travelers:"/>
          <p:cNvSpPr txBox="1"/>
          <p:nvPr/>
        </p:nvSpPr>
        <p:spPr>
          <a:xfrm>
            <a:off x="8773766" y="10083198"/>
            <a:ext cx="2081581" cy="34955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700">
                <a:solidFill>
                  <a:schemeClr val="accent1">
                    <a:hueOff val="114395"/>
                    <a:lumOff val="-24975"/>
                  </a:schemeClr>
                </a:solidFill>
              </a:defRPr>
            </a:lvl1pPr>
          </a:lstStyle>
          <a:p>
            <a:pPr/>
            <a:r>
              <a:t>Number of travelers:</a:t>
            </a:r>
          </a:p>
        </p:txBody>
      </p:sp>
      <p:sp>
        <p:nvSpPr>
          <p:cNvPr id="394" name="Number of trips:"/>
          <p:cNvSpPr txBox="1"/>
          <p:nvPr/>
        </p:nvSpPr>
        <p:spPr>
          <a:xfrm>
            <a:off x="8802785" y="10805377"/>
            <a:ext cx="1681951" cy="34955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700">
                <a:solidFill>
                  <a:schemeClr val="accent1">
                    <a:hueOff val="114395"/>
                    <a:lumOff val="-24975"/>
                  </a:schemeClr>
                </a:solidFill>
              </a:defRPr>
            </a:lvl1pPr>
          </a:lstStyle>
          <a:p>
            <a:pPr/>
            <a:r>
              <a:t>Number of trips:</a:t>
            </a:r>
          </a:p>
        </p:txBody>
      </p:sp>
      <p:sp>
        <p:nvSpPr>
          <p:cNvPr id="395" name="Line"/>
          <p:cNvSpPr/>
          <p:nvPr/>
        </p:nvSpPr>
        <p:spPr>
          <a:xfrm>
            <a:off x="10857886" y="10423866"/>
            <a:ext cx="1158063" cy="1"/>
          </a:xfrm>
          <a:prstGeom prst="line">
            <a:avLst/>
          </a:prstGeom>
          <a:ln w="25400">
            <a:solidFill>
              <a:srgbClr val="D5D5D5"/>
            </a:solidFill>
            <a:miter lim="400000"/>
          </a:ln>
        </p:spPr>
        <p:txBody>
          <a:bodyPr lIns="50800" tIns="50800" rIns="50800" bIns="50800" anchor="ctr"/>
          <a:lstStyle/>
          <a:p>
            <a:pPr/>
          </a:p>
        </p:txBody>
      </p:sp>
      <p:sp>
        <p:nvSpPr>
          <p:cNvPr id="396" name="Line"/>
          <p:cNvSpPr/>
          <p:nvPr/>
        </p:nvSpPr>
        <p:spPr>
          <a:xfrm>
            <a:off x="10637497" y="11227148"/>
            <a:ext cx="1158064" cy="1"/>
          </a:xfrm>
          <a:prstGeom prst="line">
            <a:avLst/>
          </a:prstGeom>
          <a:ln w="25400">
            <a:solidFill>
              <a:srgbClr val="D5D5D5"/>
            </a:solidFill>
            <a:miter lim="400000"/>
          </a:ln>
        </p:spPr>
        <p:txBody>
          <a:bodyPr lIns="50800" tIns="50800" rIns="50800" bIns="50800" anchor="ctr"/>
          <a:lstStyle/>
          <a:p>
            <a:pPr/>
          </a:p>
        </p:txBody>
      </p:sp>
      <p:sp>
        <p:nvSpPr>
          <p:cNvPr id="397" name="Line"/>
          <p:cNvSpPr/>
          <p:nvPr/>
        </p:nvSpPr>
        <p:spPr>
          <a:xfrm>
            <a:off x="10169477" y="9872455"/>
            <a:ext cx="2094104" cy="1"/>
          </a:xfrm>
          <a:prstGeom prst="line">
            <a:avLst/>
          </a:prstGeom>
          <a:ln w="25400">
            <a:solidFill>
              <a:srgbClr val="D5D5D5"/>
            </a:solidFill>
            <a:miter lim="400000"/>
          </a:ln>
        </p:spPr>
        <p:txBody>
          <a:bodyPr lIns="50800" tIns="50800" rIns="50800" bIns="50800" anchor="ctr"/>
          <a:lstStyle/>
          <a:p>
            <a:pPr/>
          </a:p>
        </p:txBody>
      </p:sp>
      <p:sp>
        <p:nvSpPr>
          <p:cNvPr id="398" name="Line"/>
          <p:cNvSpPr/>
          <p:nvPr/>
        </p:nvSpPr>
        <p:spPr>
          <a:xfrm>
            <a:off x="8786916" y="6024434"/>
            <a:ext cx="7539973" cy="1"/>
          </a:xfrm>
          <a:prstGeom prst="line">
            <a:avLst/>
          </a:prstGeom>
          <a:ln w="25400">
            <a:solidFill>
              <a:srgbClr val="D5D5D5"/>
            </a:solidFill>
            <a:miter lim="400000"/>
          </a:ln>
        </p:spPr>
        <p:txBody>
          <a:bodyPr lIns="50800" tIns="50800" rIns="50800" bIns="50800" anchor="ctr"/>
          <a:lstStyle/>
          <a:p>
            <a:pPr/>
          </a:p>
        </p:txBody>
      </p:sp>
      <p:sp>
        <p:nvSpPr>
          <p:cNvPr id="399" name="Line"/>
          <p:cNvSpPr/>
          <p:nvPr/>
        </p:nvSpPr>
        <p:spPr>
          <a:xfrm>
            <a:off x="10490283" y="6812971"/>
            <a:ext cx="5861022" cy="1"/>
          </a:xfrm>
          <a:prstGeom prst="line">
            <a:avLst/>
          </a:prstGeom>
          <a:ln w="25400">
            <a:solidFill>
              <a:srgbClr val="D5D5D5"/>
            </a:solidFill>
            <a:miter lim="400000"/>
          </a:ln>
        </p:spPr>
        <p:txBody>
          <a:bodyPr lIns="50800" tIns="50800" rIns="50800" bIns="50800" anchor="ctr"/>
          <a:lstStyle/>
          <a:p>
            <a:pPr/>
          </a:p>
        </p:txBody>
      </p:sp>
      <p:sp>
        <p:nvSpPr>
          <p:cNvPr id="400" name="Line"/>
          <p:cNvSpPr/>
          <p:nvPr/>
        </p:nvSpPr>
        <p:spPr>
          <a:xfrm>
            <a:off x="10490283" y="7591686"/>
            <a:ext cx="5861022" cy="1"/>
          </a:xfrm>
          <a:prstGeom prst="line">
            <a:avLst/>
          </a:prstGeom>
          <a:ln w="25400">
            <a:solidFill>
              <a:srgbClr val="D5D5D5"/>
            </a:solidFill>
            <a:miter lim="400000"/>
          </a:ln>
        </p:spPr>
        <p:txBody>
          <a:bodyPr lIns="50800" tIns="50800" rIns="50800" bIns="50800" anchor="ctr"/>
          <a:lstStyle/>
          <a:p>
            <a:pPr/>
          </a:p>
        </p:txBody>
      </p:sp>
      <p:sp>
        <p:nvSpPr>
          <p:cNvPr id="401" name="Rounded Rectangle"/>
          <p:cNvSpPr/>
          <p:nvPr/>
        </p:nvSpPr>
        <p:spPr>
          <a:xfrm>
            <a:off x="349054" y="5867724"/>
            <a:ext cx="8086357" cy="2770502"/>
          </a:xfrm>
          <a:prstGeom prst="roundRect">
            <a:avLst>
              <a:gd name="adj" fmla="val 7728"/>
            </a:avLst>
          </a:prstGeom>
          <a:solidFill>
            <a:srgbClr val="FFFFFF"/>
          </a:solidFill>
          <a:ln w="25400">
            <a:solidFill>
              <a:schemeClr val="accent1">
                <a:hueOff val="114395"/>
                <a:lumOff val="-24975"/>
              </a:schemeClr>
            </a:solidFill>
            <a:miter lim="400000"/>
          </a:ln>
        </p:spPr>
        <p:txBody>
          <a:bodyPr lIns="50800" tIns="50800" rIns="50800" bIns="50800" anchor="ctr"/>
          <a:lstStyle/>
          <a:p>
            <a:pPr algn="ctr" defTabSz="825500">
              <a:lnSpc>
                <a:spcPct val="100000"/>
              </a:lnSpc>
              <a:spcBef>
                <a:spcPts val="0"/>
              </a:spcBef>
              <a:defRPr sz="1200">
                <a:solidFill>
                  <a:schemeClr val="accent1">
                    <a:hueOff val="114395"/>
                    <a:lumOff val="-24975"/>
                  </a:schemeClr>
                </a:solidFill>
                <a:latin typeface="Helvetica Neue Medium"/>
                <a:ea typeface="Helvetica Neue Medium"/>
                <a:cs typeface="Helvetica Neue Medium"/>
                <a:sym typeface="Helvetica Neue Medium"/>
              </a:defRPr>
            </a:pPr>
          </a:p>
        </p:txBody>
      </p:sp>
      <p:sp>
        <p:nvSpPr>
          <p:cNvPr id="402" name="Participant Support"/>
          <p:cNvSpPr txBox="1"/>
          <p:nvPr/>
        </p:nvSpPr>
        <p:spPr>
          <a:xfrm>
            <a:off x="408628" y="5975308"/>
            <a:ext cx="3538018" cy="53541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2900" u="sng">
                <a:solidFill>
                  <a:schemeClr val="accent1">
                    <a:hueOff val="114395"/>
                    <a:lumOff val="-24975"/>
                  </a:schemeClr>
                </a:solidFill>
              </a:defRPr>
            </a:lvl1pPr>
          </a:lstStyle>
          <a:p>
            <a:pPr/>
            <a:r>
              <a:t>Participant Support</a:t>
            </a:r>
          </a:p>
        </p:txBody>
      </p:sp>
      <p:sp>
        <p:nvSpPr>
          <p:cNvPr id="403" name="$"/>
          <p:cNvSpPr/>
          <p:nvPr/>
        </p:nvSpPr>
        <p:spPr>
          <a:xfrm>
            <a:off x="5192521" y="7667214"/>
            <a:ext cx="3090768" cy="827849"/>
          </a:xfrm>
          <a:prstGeom prst="roundRect">
            <a:avLst>
              <a:gd name="adj" fmla="val 9886"/>
            </a:avLst>
          </a:prstGeom>
          <a:solidFill>
            <a:srgbClr val="FFFFFF"/>
          </a:solidFill>
          <a:ln w="63500">
            <a:solidFill>
              <a:schemeClr val="accent3">
                <a:hueOff val="362282"/>
                <a:satOff val="31803"/>
                <a:lumOff val="-18242"/>
              </a:schemeClr>
            </a:solidFill>
            <a:miter lim="400000"/>
          </a:ln>
          <a:extLst>
            <a:ext uri="{C572A759-6A51-4108-AA02-DFA0A04FC94B}">
              <ma14:wrappingTextBoxFlag xmlns:ma14="http://schemas.microsoft.com/office/mac/drawingml/2011/main" val="1"/>
            </a:ext>
          </a:extLst>
        </p:spPr>
        <p:txBody>
          <a:bodyPr lIns="50800" tIns="50800" rIns="50800" bIns="50800" anchor="ctr"/>
          <a:lstStyle>
            <a:lvl1pPr defTabSz="825500">
              <a:lnSpc>
                <a:spcPct val="100000"/>
              </a:lnSpc>
              <a:spcBef>
                <a:spcPts val="0"/>
              </a:spcBef>
              <a:defRPr sz="2300">
                <a:solidFill>
                  <a:schemeClr val="accent1">
                    <a:hueOff val="114395"/>
                    <a:lumOff val="-24975"/>
                  </a:schemeClr>
                </a:solidFill>
                <a:latin typeface="Helvetica Neue Medium"/>
                <a:ea typeface="Helvetica Neue Medium"/>
                <a:cs typeface="Helvetica Neue Medium"/>
                <a:sym typeface="Helvetica Neue Medium"/>
              </a:defRPr>
            </a:lvl1pPr>
          </a:lstStyle>
          <a:p>
            <a:pPr/>
            <a:r>
              <a:t>$</a:t>
            </a:r>
          </a:p>
        </p:txBody>
      </p:sp>
      <p:sp>
        <p:nvSpPr>
          <p:cNvPr id="404" name="Number of human subjects:"/>
          <p:cNvSpPr txBox="1"/>
          <p:nvPr/>
        </p:nvSpPr>
        <p:spPr>
          <a:xfrm>
            <a:off x="432040" y="6595445"/>
            <a:ext cx="2790166" cy="34955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700">
                <a:solidFill>
                  <a:schemeClr val="accent1">
                    <a:hueOff val="114395"/>
                    <a:lumOff val="-24975"/>
                  </a:schemeClr>
                </a:solidFill>
              </a:defRPr>
            </a:lvl1pPr>
          </a:lstStyle>
          <a:p>
            <a:pPr/>
            <a:r>
              <a:t>Number of human subjects:</a:t>
            </a:r>
          </a:p>
        </p:txBody>
      </p:sp>
      <p:sp>
        <p:nvSpPr>
          <p:cNvPr id="405" name="Payment per participant:"/>
          <p:cNvSpPr txBox="1"/>
          <p:nvPr/>
        </p:nvSpPr>
        <p:spPr>
          <a:xfrm>
            <a:off x="432040" y="7222741"/>
            <a:ext cx="3154269" cy="34955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1700">
                <a:solidFill>
                  <a:schemeClr val="accent1">
                    <a:hueOff val="114395"/>
                    <a:lumOff val="-24975"/>
                  </a:schemeClr>
                </a:solidFill>
              </a:defRPr>
            </a:lvl1pPr>
          </a:lstStyle>
          <a:p>
            <a:pPr/>
            <a:r>
              <a:t>Payment per participant:</a:t>
            </a:r>
          </a:p>
        </p:txBody>
      </p:sp>
      <p:sp>
        <p:nvSpPr>
          <p:cNvPr id="406" name="Line"/>
          <p:cNvSpPr/>
          <p:nvPr/>
        </p:nvSpPr>
        <p:spPr>
          <a:xfrm>
            <a:off x="3192358" y="7008311"/>
            <a:ext cx="1572997" cy="1"/>
          </a:xfrm>
          <a:prstGeom prst="line">
            <a:avLst/>
          </a:prstGeom>
          <a:ln w="25400">
            <a:solidFill>
              <a:srgbClr val="D5D5D5"/>
            </a:solidFill>
            <a:miter lim="400000"/>
          </a:ln>
        </p:spPr>
        <p:txBody>
          <a:bodyPr lIns="50800" tIns="50800" rIns="50800" bIns="50800" anchor="ctr"/>
          <a:lstStyle/>
          <a:p>
            <a:pPr/>
          </a:p>
        </p:txBody>
      </p:sp>
      <p:sp>
        <p:nvSpPr>
          <p:cNvPr id="407" name="Line"/>
          <p:cNvSpPr/>
          <p:nvPr/>
        </p:nvSpPr>
        <p:spPr>
          <a:xfrm>
            <a:off x="2908400" y="7653284"/>
            <a:ext cx="1880668" cy="1"/>
          </a:xfrm>
          <a:prstGeom prst="line">
            <a:avLst/>
          </a:prstGeom>
          <a:ln w="25400">
            <a:solidFill>
              <a:srgbClr val="D5D5D5"/>
            </a:solidFill>
            <a:miter lim="400000"/>
          </a:ln>
        </p:spPr>
        <p:txBody>
          <a:bodyPr lIns="50800" tIns="50800" rIns="50800" bIns="50800" anchor="ctr"/>
          <a:lstStyle/>
          <a:p>
            <a:pPr/>
          </a:p>
        </p:txBody>
      </p:sp>
      <p:sp>
        <p:nvSpPr>
          <p:cNvPr id="408" name="Number of Items greater than $5k:"/>
          <p:cNvSpPr txBox="1"/>
          <p:nvPr/>
        </p:nvSpPr>
        <p:spPr>
          <a:xfrm>
            <a:off x="499231" y="9631744"/>
            <a:ext cx="3538018" cy="34955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1700">
                <a:solidFill>
                  <a:schemeClr val="accent1">
                    <a:hueOff val="114395"/>
                    <a:lumOff val="-24975"/>
                  </a:schemeClr>
                </a:solidFill>
              </a:defRPr>
            </a:lvl1pPr>
          </a:lstStyle>
          <a:p>
            <a:pPr/>
            <a:r>
              <a:t>Number of Items greater than $5k:</a:t>
            </a:r>
          </a:p>
        </p:txBody>
      </p:sp>
      <p:sp>
        <p:nvSpPr>
          <p:cNvPr id="409" name="Line"/>
          <p:cNvSpPr/>
          <p:nvPr/>
        </p:nvSpPr>
        <p:spPr>
          <a:xfrm>
            <a:off x="4011717" y="9971477"/>
            <a:ext cx="3154268" cy="1"/>
          </a:xfrm>
          <a:prstGeom prst="line">
            <a:avLst/>
          </a:prstGeom>
          <a:ln w="25400">
            <a:solidFill>
              <a:srgbClr val="D5D5D5"/>
            </a:solidFill>
            <a:miter lim="400000"/>
          </a:ln>
        </p:spPr>
        <p:txBody>
          <a:bodyPr lIns="50800" tIns="50800" rIns="50800" bIns="50800" anchor="ctr"/>
          <a:lstStyle/>
          <a:p>
            <a:pPr/>
          </a:p>
        </p:txBody>
      </p:sp>
      <p:sp>
        <p:nvSpPr>
          <p:cNvPr id="410" name="Line"/>
          <p:cNvSpPr/>
          <p:nvPr/>
        </p:nvSpPr>
        <p:spPr>
          <a:xfrm>
            <a:off x="1266081" y="10594702"/>
            <a:ext cx="3797340" cy="1"/>
          </a:xfrm>
          <a:prstGeom prst="line">
            <a:avLst/>
          </a:prstGeom>
          <a:ln w="25400">
            <a:solidFill>
              <a:srgbClr val="D5D5D5"/>
            </a:solidFill>
            <a:miter lim="400000"/>
          </a:ln>
        </p:spPr>
        <p:txBody>
          <a:bodyPr lIns="50800" tIns="50800" rIns="50800" bIns="50800" anchor="ctr"/>
          <a:lstStyle/>
          <a:p>
            <a:pPr/>
          </a:p>
        </p:txBody>
      </p:sp>
      <p:sp>
        <p:nvSpPr>
          <p:cNvPr id="411" name="Cost:"/>
          <p:cNvSpPr txBox="1"/>
          <p:nvPr/>
        </p:nvSpPr>
        <p:spPr>
          <a:xfrm>
            <a:off x="499231" y="10304073"/>
            <a:ext cx="1158063" cy="34955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1700">
                <a:solidFill>
                  <a:schemeClr val="accent1">
                    <a:hueOff val="114395"/>
                    <a:lumOff val="-24975"/>
                  </a:schemeClr>
                </a:solidFill>
              </a:defRPr>
            </a:lvl1pPr>
          </a:lstStyle>
          <a:p>
            <a:pPr/>
            <a:r>
              <a:t>Cost:</a:t>
            </a:r>
          </a:p>
        </p:txBody>
      </p:sp>
      <p:sp>
        <p:nvSpPr>
          <p:cNvPr id="412" name="Sum all of the yellow totals (personnel, materials, travel),…"/>
          <p:cNvSpPr txBox="1"/>
          <p:nvPr/>
        </p:nvSpPr>
        <p:spPr>
          <a:xfrm>
            <a:off x="17424795" y="1604839"/>
            <a:ext cx="5548072" cy="5787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spcBef>
                <a:spcPts val="0"/>
              </a:spcBef>
              <a:defRPr i="1" sz="1700">
                <a:solidFill>
                  <a:srgbClr val="929292"/>
                </a:solidFill>
              </a:defRPr>
            </a:pPr>
            <a:r>
              <a:t>Sum all of the yellow totals (personnel, materials, travel), </a:t>
            </a:r>
          </a:p>
          <a:p>
            <a:pPr>
              <a:spcBef>
                <a:spcPts val="0"/>
              </a:spcBef>
              <a:defRPr i="1" sz="1700">
                <a:solidFill>
                  <a:srgbClr val="929292"/>
                </a:solidFill>
              </a:defRPr>
            </a:pPr>
            <a:r>
              <a:t>then multiply by 1.5</a:t>
            </a:r>
          </a:p>
        </p:txBody>
      </p:sp>
      <p:sp>
        <p:nvSpPr>
          <p:cNvPr id="413" name="Sum all of the green totals (participants, equipment, tuition/fees)"/>
          <p:cNvSpPr txBox="1"/>
          <p:nvPr/>
        </p:nvSpPr>
        <p:spPr>
          <a:xfrm>
            <a:off x="17424795" y="6016547"/>
            <a:ext cx="6256656" cy="34955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i="1" sz="1700">
                <a:solidFill>
                  <a:srgbClr val="929292"/>
                </a:solidFill>
              </a:defRPr>
            </a:lvl1pPr>
          </a:lstStyle>
          <a:p>
            <a:pPr/>
            <a:r>
              <a:t>Sum all of the green totals (participants, equipment, tuition/fees)</a:t>
            </a:r>
          </a:p>
        </p:txBody>
      </p:sp>
      <p:sp>
        <p:nvSpPr>
          <p:cNvPr id="414" name="Sum of the above 2 calculations"/>
          <p:cNvSpPr txBox="1"/>
          <p:nvPr/>
        </p:nvSpPr>
        <p:spPr>
          <a:xfrm>
            <a:off x="18467361" y="9895780"/>
            <a:ext cx="3189580" cy="34955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i="1" sz="1700">
                <a:solidFill>
                  <a:srgbClr val="929292"/>
                </a:solidFill>
              </a:defRPr>
            </a:lvl1pPr>
          </a:lstStyle>
          <a:p>
            <a:pPr/>
            <a:r>
              <a:t>Sum of the above 2 calculations</a:t>
            </a:r>
          </a:p>
        </p:txBody>
      </p:sp>
      <p:sp>
        <p:nvSpPr>
          <p:cNvPr id="415" name="Line"/>
          <p:cNvSpPr/>
          <p:nvPr/>
        </p:nvSpPr>
        <p:spPr>
          <a:xfrm>
            <a:off x="11928160" y="2051006"/>
            <a:ext cx="2698136" cy="1"/>
          </a:xfrm>
          <a:prstGeom prst="line">
            <a:avLst/>
          </a:prstGeom>
          <a:ln w="25400">
            <a:solidFill>
              <a:srgbClr val="D5D5D5"/>
            </a:solidFill>
            <a:miter lim="400000"/>
          </a:ln>
        </p:spPr>
        <p:txBody>
          <a:bodyPr lIns="50800" tIns="50800" rIns="50800" bIns="50800" anchor="ctr"/>
          <a:lstStyle/>
          <a:p>
            <a:pPr/>
          </a:p>
        </p:txBody>
      </p:sp>
      <p:sp>
        <p:nvSpPr>
          <p:cNvPr id="416" name="Line"/>
          <p:cNvSpPr/>
          <p:nvPr/>
        </p:nvSpPr>
        <p:spPr>
          <a:xfrm>
            <a:off x="10854921" y="2667893"/>
            <a:ext cx="1040525" cy="1"/>
          </a:xfrm>
          <a:prstGeom prst="line">
            <a:avLst/>
          </a:prstGeom>
          <a:ln w="25400">
            <a:solidFill>
              <a:srgbClr val="D5D5D5"/>
            </a:solidFill>
            <a:miter lim="400000"/>
          </a:ln>
        </p:spPr>
        <p:txBody>
          <a:bodyPr lIns="50800" tIns="50800" rIns="50800" bIns="50800" anchor="ctr"/>
          <a:lstStyle/>
          <a:p>
            <a:pPr/>
          </a:p>
        </p:txBody>
      </p:sp>
      <p:graphicFrame>
        <p:nvGraphicFramePr>
          <p:cNvPr id="417" name="Table 1"/>
          <p:cNvGraphicFramePr/>
          <p:nvPr/>
        </p:nvGraphicFramePr>
        <p:xfrm>
          <a:off x="474318" y="1451890"/>
          <a:ext cx="7656519" cy="3107983"/>
        </p:xfrm>
        <a:graphic xmlns:a="http://schemas.openxmlformats.org/drawingml/2006/main">
          <a:graphicData uri="http://schemas.openxmlformats.org/drawingml/2006/table">
            <a:tbl>
              <a:tblPr firstCol="0" firstRow="0" lastCol="0" lastRow="0" bandCol="0" bandRow="0" rtl="0">
                <a:tableStyleId>{2708684C-4D16-4618-839F-0558EEFCDFE6}</a:tableStyleId>
              </a:tblPr>
              <a:tblGrid>
                <a:gridCol w="1014939"/>
                <a:gridCol w="953675"/>
                <a:gridCol w="1051800"/>
                <a:gridCol w="1243210"/>
                <a:gridCol w="1690096"/>
                <a:gridCol w="1690096"/>
              </a:tblGrid>
              <a:tr h="619056">
                <a:tc>
                  <a:txBody>
                    <a:bodyPr/>
                    <a:lstStyle/>
                    <a:p>
                      <a:pPr defTabSz="914400"/>
                      <a:r>
                        <a:rPr i="1" sz="1600">
                          <a:solidFill>
                            <a:schemeClr val="accent1">
                              <a:hueOff val="114395"/>
                              <a:lumOff val="-24975"/>
                            </a:schemeClr>
                          </a:solidFill>
                        </a:rPr>
                        <a:t>Role</a:t>
                      </a:r>
                    </a:p>
                  </a:txBody>
                  <a:tcPr marL="50800" marR="50800" marT="50800" marB="50800" anchor="ctr" anchorCtr="0" horzOverflow="overflow">
                    <a:lnL w="12700">
                      <a:solidFill>
                        <a:srgbClr val="6C6C6C"/>
                      </a:solidFill>
                      <a:miter lim="400000"/>
                    </a:lnL>
                    <a:lnT w="12700">
                      <a:solidFill>
                        <a:srgbClr val="6C6C6C"/>
                      </a:solidFill>
                      <a:miter lim="400000"/>
                    </a:lnT>
                  </a:tcPr>
                </a:tc>
                <a:tc>
                  <a:txBody>
                    <a:bodyPr/>
                    <a:lstStyle/>
                    <a:p>
                      <a:pPr defTabSz="914400"/>
                      <a:r>
                        <a:rPr i="1" sz="1600">
                          <a:solidFill>
                            <a:schemeClr val="accent1">
                              <a:hueOff val="114395"/>
                              <a:lumOff val="-24975"/>
                            </a:schemeClr>
                          </a:solidFill>
                        </a:rPr>
                        <a:t>Hourly Pay</a:t>
                      </a:r>
                    </a:p>
                  </a:txBody>
                  <a:tcPr marL="50800" marR="50800" marT="50800" marB="50800" anchor="ctr" anchorCtr="0" horzOverflow="overflow">
                    <a:lnT w="12700">
                      <a:solidFill>
                        <a:srgbClr val="6C6C6C"/>
                      </a:solidFill>
                      <a:miter lim="400000"/>
                    </a:lnT>
                  </a:tcPr>
                </a:tc>
                <a:tc>
                  <a:txBody>
                    <a:bodyPr/>
                    <a:lstStyle/>
                    <a:p>
                      <a:pPr defTabSz="914400"/>
                      <a:r>
                        <a:rPr i="1" sz="1600">
                          <a:solidFill>
                            <a:schemeClr val="accent1">
                              <a:hueOff val="114395"/>
                              <a:lumOff val="-24975"/>
                            </a:schemeClr>
                          </a:solidFill>
                        </a:rPr>
                        <a:t># of hours per week</a:t>
                      </a:r>
                    </a:p>
                  </a:txBody>
                  <a:tcPr marL="50800" marR="50800" marT="50800" marB="50800" anchor="ctr" anchorCtr="0" horzOverflow="overflow">
                    <a:lnT w="12700">
                      <a:solidFill>
                        <a:srgbClr val="6C6C6C"/>
                      </a:solidFill>
                      <a:miter lim="400000"/>
                    </a:lnT>
                  </a:tcPr>
                </a:tc>
                <a:tc>
                  <a:txBody>
                    <a:bodyPr/>
                    <a:lstStyle/>
                    <a:p>
                      <a:pPr defTabSz="914400"/>
                      <a:r>
                        <a:rPr i="1" sz="1600">
                          <a:solidFill>
                            <a:schemeClr val="accent1">
                              <a:hueOff val="114395"/>
                              <a:lumOff val="-24975"/>
                            </a:schemeClr>
                          </a:solidFill>
                        </a:rPr>
                        <a:t># of weeks per year</a:t>
                      </a:r>
                    </a:p>
                  </a:txBody>
                  <a:tcPr marL="50800" marR="50800" marT="50800" marB="50800" anchor="ctr" anchorCtr="0" horzOverflow="overflow">
                    <a:lnT w="12700">
                      <a:solidFill>
                        <a:srgbClr val="6C6C6C"/>
                      </a:solidFill>
                      <a:miter lim="400000"/>
                    </a:lnT>
                  </a:tcPr>
                </a:tc>
                <a:tc>
                  <a:txBody>
                    <a:bodyPr/>
                    <a:lstStyle/>
                    <a:p>
                      <a:pPr defTabSz="914400"/>
                      <a:r>
                        <a:rPr i="1" sz="1600">
                          <a:solidFill>
                            <a:schemeClr val="accent1">
                              <a:hueOff val="114395"/>
                              <a:lumOff val="-24975"/>
                            </a:schemeClr>
                          </a:solidFill>
                        </a:rPr>
                        <a:t># of years on project</a:t>
                      </a:r>
                    </a:p>
                  </a:txBody>
                  <a:tcPr marL="50800" marR="50800" marT="50800" marB="50800" anchor="ctr" anchorCtr="0" horzOverflow="overflow">
                    <a:lnT w="12700">
                      <a:solidFill>
                        <a:srgbClr val="6C6C6C"/>
                      </a:solidFill>
                      <a:miter lim="400000"/>
                    </a:lnT>
                  </a:tcPr>
                </a:tc>
                <a:tc>
                  <a:txBody>
                    <a:bodyPr/>
                    <a:lstStyle/>
                    <a:p>
                      <a:pPr defTabSz="914400"/>
                      <a:r>
                        <a:rPr i="1" sz="1900">
                          <a:solidFill>
                            <a:schemeClr val="accent1">
                              <a:hueOff val="114395"/>
                              <a:lumOff val="-24975"/>
                            </a:schemeClr>
                          </a:solidFill>
                        </a:rPr>
                        <a:t>Total Cost</a:t>
                      </a:r>
                    </a:p>
                  </a:txBody>
                  <a:tcPr marL="50800" marR="50800" marT="50800" marB="50800" anchor="ctr" anchorCtr="0" horzOverflow="overflow">
                    <a:lnR w="12700">
                      <a:solidFill>
                        <a:srgbClr val="6C6C6C"/>
                      </a:solidFill>
                      <a:miter lim="400000"/>
                    </a:lnR>
                    <a:lnT w="12700">
                      <a:solidFill>
                        <a:srgbClr val="6C6C6C"/>
                      </a:solidFill>
                      <a:miter lim="400000"/>
                    </a:lnT>
                  </a:tcPr>
                </a:tc>
              </a:tr>
              <a:tr h="619056">
                <a:tc>
                  <a:txBody>
                    <a:bodyPr/>
                    <a:lstStyle/>
                    <a:p>
                      <a:pPr defTabSz="914400"/>
                      <a:r>
                        <a:rPr sz="1900">
                          <a:solidFill>
                            <a:schemeClr val="accent1">
                              <a:hueOff val="114395"/>
                              <a:lumOff val="-24975"/>
                            </a:schemeClr>
                          </a:solidFill>
                        </a:rPr>
                        <a:t>PI</a:t>
                      </a:r>
                    </a:p>
                  </a:txBody>
                  <a:tcPr marL="50800" marR="50800" marT="50800" marB="50800" anchor="ctr" anchorCtr="0" horzOverflow="overflow">
                    <a:lnL w="12700">
                      <a:solidFill>
                        <a:srgbClr val="6C6C6C"/>
                      </a:solidFill>
                      <a:miter lim="400000"/>
                    </a:lnL>
                  </a:tcPr>
                </a:tc>
                <a:tc>
                  <a:txBody>
                    <a:bodyPr/>
                    <a:lstStyle/>
                    <a:p>
                      <a:pPr defTabSz="914400">
                        <a:defRPr sz="1900">
                          <a:solidFill>
                            <a:schemeClr val="accent1">
                              <a:hueOff val="114395"/>
                              <a:lumOff val="-24975"/>
                            </a:schemeClr>
                          </a:solidFill>
                        </a:defRPr>
                      </a:pPr>
                    </a:p>
                  </a:txBody>
                  <a:tcPr marL="50800" marR="50800" marT="50800" marB="50800" anchor="ctr" anchorCtr="0" horzOverflow="overflow"/>
                </a:tc>
                <a:tc>
                  <a:txBody>
                    <a:bodyPr/>
                    <a:lstStyle/>
                    <a:p>
                      <a:pPr defTabSz="914400">
                        <a:defRPr sz="1900">
                          <a:solidFill>
                            <a:schemeClr val="accent1">
                              <a:hueOff val="114395"/>
                              <a:lumOff val="-24975"/>
                            </a:schemeClr>
                          </a:solidFill>
                        </a:defRPr>
                      </a:pPr>
                    </a:p>
                  </a:txBody>
                  <a:tcPr marL="50800" marR="50800" marT="50800" marB="50800" anchor="ctr" anchorCtr="0" horzOverflow="overflow"/>
                </a:tc>
                <a:tc>
                  <a:txBody>
                    <a:bodyPr/>
                    <a:lstStyle/>
                    <a:p>
                      <a:pPr defTabSz="914400">
                        <a:defRPr sz="1900">
                          <a:solidFill>
                            <a:schemeClr val="accent1">
                              <a:hueOff val="114395"/>
                              <a:lumOff val="-24975"/>
                            </a:schemeClr>
                          </a:solidFill>
                        </a:defRPr>
                      </a:pPr>
                    </a:p>
                  </a:txBody>
                  <a:tcPr marL="50800" marR="50800" marT="50800" marB="50800" anchor="ctr" anchorCtr="0" horzOverflow="overflow"/>
                </a:tc>
                <a:tc>
                  <a:txBody>
                    <a:bodyPr/>
                    <a:lstStyle/>
                    <a:p>
                      <a:pPr defTabSz="914400">
                        <a:defRPr sz="1900">
                          <a:solidFill>
                            <a:schemeClr val="accent1">
                              <a:hueOff val="114395"/>
                              <a:lumOff val="-24975"/>
                            </a:schemeClr>
                          </a:solidFill>
                        </a:defRPr>
                      </a:pPr>
                    </a:p>
                  </a:txBody>
                  <a:tcPr marL="50800" marR="50800" marT="50800" marB="50800" anchor="ctr" anchorCtr="0" horzOverflow="overflow"/>
                </a:tc>
                <a:tc>
                  <a:txBody>
                    <a:bodyPr/>
                    <a:lstStyle/>
                    <a:p>
                      <a:pPr defTabSz="914400">
                        <a:defRPr sz="1900">
                          <a:solidFill>
                            <a:schemeClr val="accent1">
                              <a:hueOff val="114395"/>
                              <a:lumOff val="-24975"/>
                            </a:schemeClr>
                          </a:solidFill>
                        </a:defRPr>
                      </a:pPr>
                    </a:p>
                  </a:txBody>
                  <a:tcPr marL="50800" marR="50800" marT="50800" marB="50800" anchor="ctr" anchorCtr="0" horzOverflow="overflow">
                    <a:lnR w="12700">
                      <a:solidFill>
                        <a:srgbClr val="6C6C6C"/>
                      </a:solidFill>
                      <a:miter lim="400000"/>
                    </a:lnR>
                  </a:tcPr>
                </a:tc>
              </a:tr>
              <a:tr h="619056">
                <a:tc>
                  <a:txBody>
                    <a:bodyPr/>
                    <a:lstStyle/>
                    <a:p>
                      <a:pPr defTabSz="914400"/>
                      <a:r>
                        <a:rPr sz="1900">
                          <a:solidFill>
                            <a:schemeClr val="accent1">
                              <a:hueOff val="114395"/>
                              <a:lumOff val="-24975"/>
                            </a:schemeClr>
                          </a:solidFill>
                        </a:rPr>
                        <a:t>GRA</a:t>
                      </a:r>
                    </a:p>
                  </a:txBody>
                  <a:tcPr marL="50800" marR="50800" marT="50800" marB="50800" anchor="ctr" anchorCtr="0" horzOverflow="overflow">
                    <a:lnL w="12700">
                      <a:solidFill>
                        <a:srgbClr val="6C6C6C"/>
                      </a:solidFill>
                      <a:miter lim="400000"/>
                    </a:lnL>
                  </a:tcPr>
                </a:tc>
                <a:tc>
                  <a:txBody>
                    <a:bodyPr/>
                    <a:lstStyle/>
                    <a:p>
                      <a:pPr defTabSz="914400">
                        <a:defRPr sz="1900">
                          <a:solidFill>
                            <a:schemeClr val="accent1">
                              <a:hueOff val="114395"/>
                              <a:lumOff val="-24975"/>
                            </a:schemeClr>
                          </a:solidFill>
                        </a:defRPr>
                      </a:pPr>
                    </a:p>
                  </a:txBody>
                  <a:tcPr marL="50800" marR="50800" marT="50800" marB="50800" anchor="ctr" anchorCtr="0" horzOverflow="overflow"/>
                </a:tc>
                <a:tc>
                  <a:txBody>
                    <a:bodyPr/>
                    <a:lstStyle/>
                    <a:p>
                      <a:pPr defTabSz="914400">
                        <a:defRPr sz="1900">
                          <a:solidFill>
                            <a:schemeClr val="accent1">
                              <a:hueOff val="114395"/>
                              <a:lumOff val="-24975"/>
                            </a:schemeClr>
                          </a:solidFill>
                        </a:defRPr>
                      </a:pPr>
                    </a:p>
                  </a:txBody>
                  <a:tcPr marL="50800" marR="50800" marT="50800" marB="50800" anchor="ctr" anchorCtr="0" horzOverflow="overflow"/>
                </a:tc>
                <a:tc>
                  <a:txBody>
                    <a:bodyPr/>
                    <a:lstStyle/>
                    <a:p>
                      <a:pPr defTabSz="914400">
                        <a:defRPr sz="1900">
                          <a:solidFill>
                            <a:schemeClr val="accent1">
                              <a:hueOff val="114395"/>
                              <a:lumOff val="-24975"/>
                            </a:schemeClr>
                          </a:solidFill>
                        </a:defRPr>
                      </a:pPr>
                    </a:p>
                  </a:txBody>
                  <a:tcPr marL="50800" marR="50800" marT="50800" marB="50800" anchor="ctr" anchorCtr="0" horzOverflow="overflow"/>
                </a:tc>
                <a:tc>
                  <a:txBody>
                    <a:bodyPr/>
                    <a:lstStyle/>
                    <a:p>
                      <a:pPr defTabSz="914400">
                        <a:defRPr sz="1900">
                          <a:solidFill>
                            <a:schemeClr val="accent1">
                              <a:hueOff val="114395"/>
                              <a:lumOff val="-24975"/>
                            </a:schemeClr>
                          </a:solidFill>
                        </a:defRPr>
                      </a:pPr>
                    </a:p>
                  </a:txBody>
                  <a:tcPr marL="50800" marR="50800" marT="50800" marB="50800" anchor="ctr" anchorCtr="0" horzOverflow="overflow"/>
                </a:tc>
                <a:tc>
                  <a:txBody>
                    <a:bodyPr/>
                    <a:lstStyle/>
                    <a:p>
                      <a:pPr defTabSz="914400">
                        <a:defRPr sz="1900">
                          <a:solidFill>
                            <a:schemeClr val="accent1">
                              <a:hueOff val="114395"/>
                              <a:lumOff val="-24975"/>
                            </a:schemeClr>
                          </a:solidFill>
                        </a:defRPr>
                      </a:pPr>
                    </a:p>
                  </a:txBody>
                  <a:tcPr marL="50800" marR="50800" marT="50800" marB="50800" anchor="ctr" anchorCtr="0" horzOverflow="overflow">
                    <a:lnR w="12700">
                      <a:solidFill>
                        <a:srgbClr val="6C6C6C"/>
                      </a:solidFill>
                      <a:miter lim="400000"/>
                    </a:lnR>
                  </a:tcPr>
                </a:tc>
              </a:tr>
              <a:tr h="619056">
                <a:tc>
                  <a:txBody>
                    <a:bodyPr/>
                    <a:lstStyle/>
                    <a:p>
                      <a:pPr defTabSz="914400"/>
                      <a:r>
                        <a:rPr sz="1900">
                          <a:solidFill>
                            <a:schemeClr val="accent1">
                              <a:hueOff val="114395"/>
                              <a:lumOff val="-24975"/>
                            </a:schemeClr>
                          </a:solidFill>
                        </a:rPr>
                        <a:t>URA</a:t>
                      </a:r>
                    </a:p>
                  </a:txBody>
                  <a:tcPr marL="50800" marR="50800" marT="50800" marB="50800" anchor="ctr" anchorCtr="0" horzOverflow="overflow">
                    <a:lnL w="12700">
                      <a:solidFill>
                        <a:srgbClr val="6C6C6C"/>
                      </a:solidFill>
                      <a:miter lim="400000"/>
                    </a:lnL>
                  </a:tcPr>
                </a:tc>
                <a:tc>
                  <a:txBody>
                    <a:bodyPr/>
                    <a:lstStyle/>
                    <a:p>
                      <a:pPr defTabSz="914400">
                        <a:defRPr sz="1900">
                          <a:solidFill>
                            <a:schemeClr val="accent1">
                              <a:hueOff val="114395"/>
                              <a:lumOff val="-24975"/>
                            </a:schemeClr>
                          </a:solidFill>
                        </a:defRPr>
                      </a:pPr>
                    </a:p>
                  </a:txBody>
                  <a:tcPr marL="50800" marR="50800" marT="50800" marB="50800" anchor="ctr" anchorCtr="0" horzOverflow="overflow"/>
                </a:tc>
                <a:tc>
                  <a:txBody>
                    <a:bodyPr/>
                    <a:lstStyle/>
                    <a:p>
                      <a:pPr defTabSz="914400">
                        <a:defRPr sz="1900">
                          <a:solidFill>
                            <a:schemeClr val="accent1">
                              <a:hueOff val="114395"/>
                              <a:lumOff val="-24975"/>
                            </a:schemeClr>
                          </a:solidFill>
                        </a:defRPr>
                      </a:pPr>
                    </a:p>
                  </a:txBody>
                  <a:tcPr marL="50800" marR="50800" marT="50800" marB="50800" anchor="ctr" anchorCtr="0" horzOverflow="overflow"/>
                </a:tc>
                <a:tc>
                  <a:txBody>
                    <a:bodyPr/>
                    <a:lstStyle/>
                    <a:p>
                      <a:pPr defTabSz="914400">
                        <a:defRPr sz="1900">
                          <a:solidFill>
                            <a:schemeClr val="accent1">
                              <a:hueOff val="114395"/>
                              <a:lumOff val="-24975"/>
                            </a:schemeClr>
                          </a:solidFill>
                        </a:defRPr>
                      </a:pPr>
                    </a:p>
                  </a:txBody>
                  <a:tcPr marL="50800" marR="50800" marT="50800" marB="50800" anchor="ctr" anchorCtr="0" horzOverflow="overflow"/>
                </a:tc>
                <a:tc>
                  <a:txBody>
                    <a:bodyPr/>
                    <a:lstStyle/>
                    <a:p>
                      <a:pPr defTabSz="914400">
                        <a:defRPr sz="1900">
                          <a:solidFill>
                            <a:schemeClr val="accent1">
                              <a:hueOff val="114395"/>
                              <a:lumOff val="-24975"/>
                            </a:schemeClr>
                          </a:solidFill>
                        </a:defRPr>
                      </a:pPr>
                    </a:p>
                  </a:txBody>
                  <a:tcPr marL="50800" marR="50800" marT="50800" marB="50800" anchor="ctr" anchorCtr="0" horzOverflow="overflow"/>
                </a:tc>
                <a:tc>
                  <a:txBody>
                    <a:bodyPr/>
                    <a:lstStyle/>
                    <a:p>
                      <a:pPr defTabSz="914400">
                        <a:defRPr sz="1900">
                          <a:solidFill>
                            <a:schemeClr val="accent1">
                              <a:hueOff val="114395"/>
                              <a:lumOff val="-24975"/>
                            </a:schemeClr>
                          </a:solidFill>
                        </a:defRPr>
                      </a:pPr>
                    </a:p>
                  </a:txBody>
                  <a:tcPr marL="50800" marR="50800" marT="50800" marB="50800" anchor="ctr" anchorCtr="0" horzOverflow="overflow">
                    <a:lnR w="12700">
                      <a:solidFill>
                        <a:srgbClr val="6C6C6C"/>
                      </a:solidFill>
                      <a:miter lim="400000"/>
                    </a:lnR>
                  </a:tcPr>
                </a:tc>
              </a:tr>
              <a:tr h="619056">
                <a:tc>
                  <a:txBody>
                    <a:bodyPr/>
                    <a:lstStyle/>
                    <a:p>
                      <a:pPr defTabSz="914400"/>
                      <a:r>
                        <a:rPr sz="1900">
                          <a:solidFill>
                            <a:schemeClr val="accent1">
                              <a:hueOff val="114395"/>
                              <a:lumOff val="-24975"/>
                            </a:schemeClr>
                          </a:solidFill>
                        </a:rPr>
                        <a:t>URE</a:t>
                      </a:r>
                    </a:p>
                  </a:txBody>
                  <a:tcPr marL="50800" marR="50800" marT="50800" marB="50800" anchor="ctr" anchorCtr="0" horzOverflow="overflow">
                    <a:lnL w="12700">
                      <a:solidFill>
                        <a:srgbClr val="6C6C6C"/>
                      </a:solidFill>
                      <a:miter lim="400000"/>
                    </a:lnL>
                    <a:lnB w="12700">
                      <a:solidFill>
                        <a:srgbClr val="6C6C6C"/>
                      </a:solidFill>
                      <a:miter lim="400000"/>
                    </a:lnB>
                  </a:tcPr>
                </a:tc>
                <a:tc>
                  <a:txBody>
                    <a:bodyPr/>
                    <a:lstStyle/>
                    <a:p>
                      <a:pPr defTabSz="914400">
                        <a:defRPr sz="1900">
                          <a:solidFill>
                            <a:schemeClr val="accent1">
                              <a:hueOff val="114395"/>
                              <a:lumOff val="-24975"/>
                            </a:schemeClr>
                          </a:solidFill>
                        </a:defRPr>
                      </a:pPr>
                    </a:p>
                  </a:txBody>
                  <a:tcPr marL="50800" marR="50800" marT="50800" marB="50800" anchor="ctr" anchorCtr="0" horzOverflow="overflow">
                    <a:lnB w="12700">
                      <a:solidFill>
                        <a:srgbClr val="6C6C6C"/>
                      </a:solidFill>
                      <a:miter lim="400000"/>
                    </a:lnB>
                  </a:tcPr>
                </a:tc>
                <a:tc>
                  <a:txBody>
                    <a:bodyPr/>
                    <a:lstStyle/>
                    <a:p>
                      <a:pPr defTabSz="914400">
                        <a:defRPr sz="1900">
                          <a:solidFill>
                            <a:schemeClr val="accent1">
                              <a:hueOff val="114395"/>
                              <a:lumOff val="-24975"/>
                            </a:schemeClr>
                          </a:solidFill>
                        </a:defRPr>
                      </a:pPr>
                    </a:p>
                  </a:txBody>
                  <a:tcPr marL="50800" marR="50800" marT="50800" marB="50800" anchor="ctr" anchorCtr="0" horzOverflow="overflow">
                    <a:lnB w="12700">
                      <a:solidFill>
                        <a:srgbClr val="6C6C6C"/>
                      </a:solidFill>
                      <a:miter lim="400000"/>
                    </a:lnB>
                  </a:tcPr>
                </a:tc>
                <a:tc>
                  <a:txBody>
                    <a:bodyPr/>
                    <a:lstStyle/>
                    <a:p>
                      <a:pPr defTabSz="914400">
                        <a:defRPr sz="1900">
                          <a:solidFill>
                            <a:schemeClr val="accent1">
                              <a:hueOff val="114395"/>
                              <a:lumOff val="-24975"/>
                            </a:schemeClr>
                          </a:solidFill>
                        </a:defRPr>
                      </a:pPr>
                    </a:p>
                  </a:txBody>
                  <a:tcPr marL="50800" marR="50800" marT="50800" marB="50800" anchor="ctr" anchorCtr="0" horzOverflow="overflow">
                    <a:lnB w="12700">
                      <a:solidFill>
                        <a:srgbClr val="6C6C6C"/>
                      </a:solidFill>
                      <a:miter lim="400000"/>
                    </a:lnB>
                  </a:tcPr>
                </a:tc>
                <a:tc>
                  <a:txBody>
                    <a:bodyPr/>
                    <a:lstStyle/>
                    <a:p>
                      <a:pPr defTabSz="914400">
                        <a:defRPr sz="1900">
                          <a:solidFill>
                            <a:schemeClr val="accent1">
                              <a:hueOff val="114395"/>
                              <a:lumOff val="-24975"/>
                            </a:schemeClr>
                          </a:solidFill>
                        </a:defRPr>
                      </a:pPr>
                    </a:p>
                  </a:txBody>
                  <a:tcPr marL="50800" marR="50800" marT="50800" marB="50800" anchor="ctr" anchorCtr="0" horzOverflow="overflow">
                    <a:lnB w="12700">
                      <a:solidFill>
                        <a:srgbClr val="6C6C6C"/>
                      </a:solidFill>
                      <a:miter lim="400000"/>
                    </a:lnB>
                  </a:tcPr>
                </a:tc>
                <a:tc>
                  <a:txBody>
                    <a:bodyPr/>
                    <a:lstStyle/>
                    <a:p>
                      <a:pPr defTabSz="914400">
                        <a:defRPr sz="1900">
                          <a:solidFill>
                            <a:schemeClr val="accent1">
                              <a:hueOff val="114395"/>
                              <a:lumOff val="-24975"/>
                            </a:schemeClr>
                          </a:solidFill>
                        </a:defRPr>
                      </a:pPr>
                    </a:p>
                  </a:txBody>
                  <a:tcPr marL="50800" marR="50800" marT="50800" marB="50800" anchor="ctr" anchorCtr="0" horzOverflow="overflow">
                    <a:lnR w="12700">
                      <a:solidFill>
                        <a:srgbClr val="6C6C6C"/>
                      </a:solidFill>
                      <a:miter lim="400000"/>
                    </a:lnR>
                    <a:lnB w="12700">
                      <a:solidFill>
                        <a:srgbClr val="6C6C6C"/>
                      </a:solidFill>
                      <a:miter lim="400000"/>
                    </a:lnB>
                  </a:tcPr>
                </a:tc>
              </a:tr>
            </a:tbl>
          </a:graphicData>
        </a:graphic>
      </p:graphicFrame>
      <p:sp>
        <p:nvSpPr>
          <p:cNvPr id="418" name="URA = 10-15 hours per week in the academic year (Fall &amp; Spring 16 week semesters) and up to 40hrs per week in summer (8-10 weeks)."/>
          <p:cNvSpPr txBox="1"/>
          <p:nvPr/>
        </p:nvSpPr>
        <p:spPr>
          <a:xfrm>
            <a:off x="636647" y="4702010"/>
            <a:ext cx="4310397" cy="73712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spcBef>
                <a:spcPts val="0"/>
              </a:spcBef>
              <a:defRPr i="1" sz="1600">
                <a:solidFill>
                  <a:srgbClr val="929292"/>
                </a:solidFill>
              </a:defRPr>
            </a:lvl1pPr>
          </a:lstStyle>
          <a:p>
            <a:pPr/>
            <a:r>
              <a:t>URA = 10-15 hours per week in the academic year (Fall &amp; Spring 16 week semesters) and up to 40hrs per week in summer (8-10 weeks).</a:t>
            </a:r>
          </a:p>
        </p:txBody>
      </p:sp>
      <p:sp>
        <p:nvSpPr>
          <p:cNvPr id="419" name="$15,500"/>
          <p:cNvSpPr txBox="1"/>
          <p:nvPr/>
        </p:nvSpPr>
        <p:spPr>
          <a:xfrm>
            <a:off x="12211277" y="1461966"/>
            <a:ext cx="1715764" cy="65534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000">
                <a:latin typeface="Chalkduster"/>
                <a:ea typeface="Chalkduster"/>
                <a:cs typeface="Chalkduster"/>
                <a:sym typeface="Chalkduster"/>
              </a:defRPr>
            </a:lvl1pPr>
          </a:lstStyle>
          <a:p>
            <a:pPr/>
            <a:r>
              <a:t>$15,500</a:t>
            </a:r>
          </a:p>
        </p:txBody>
      </p:sp>
      <p:sp>
        <p:nvSpPr>
          <p:cNvPr id="420" name="Number of years on project:"/>
          <p:cNvSpPr txBox="1"/>
          <p:nvPr/>
        </p:nvSpPr>
        <p:spPr>
          <a:xfrm>
            <a:off x="8791753" y="3062121"/>
            <a:ext cx="2809596" cy="34955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700">
                <a:solidFill>
                  <a:schemeClr val="accent1">
                    <a:hueOff val="114395"/>
                    <a:lumOff val="-24975"/>
                  </a:schemeClr>
                </a:solidFill>
              </a:defRPr>
            </a:lvl1pPr>
          </a:lstStyle>
          <a:p>
            <a:pPr/>
            <a:r>
              <a:t>Number of years on project:</a:t>
            </a:r>
          </a:p>
        </p:txBody>
      </p:sp>
      <p:sp>
        <p:nvSpPr>
          <p:cNvPr id="421" name="Line"/>
          <p:cNvSpPr/>
          <p:nvPr/>
        </p:nvSpPr>
        <p:spPr>
          <a:xfrm>
            <a:off x="11671737" y="3383515"/>
            <a:ext cx="1040526" cy="1"/>
          </a:xfrm>
          <a:prstGeom prst="line">
            <a:avLst/>
          </a:prstGeom>
          <a:ln w="25400">
            <a:solidFill>
              <a:srgbClr val="D5D5D5"/>
            </a:solidFill>
            <a:miter lim="400000"/>
          </a:ln>
        </p:spPr>
        <p:txBody>
          <a:bodyPr lIns="50800" tIns="50800" rIns="50800" bIns="50800" anchor="ctr"/>
          <a:lstStyle/>
          <a:p>
            <a:pPr/>
          </a:p>
        </p:txBody>
      </p:sp>
      <p:sp>
        <p:nvSpPr>
          <p:cNvPr id="422" name="Scholarships:"/>
          <p:cNvSpPr txBox="1"/>
          <p:nvPr/>
        </p:nvSpPr>
        <p:spPr>
          <a:xfrm>
            <a:off x="461772" y="7994539"/>
            <a:ext cx="3154268" cy="34955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1700">
                <a:solidFill>
                  <a:schemeClr val="accent1">
                    <a:hueOff val="114395"/>
                    <a:lumOff val="-24975"/>
                  </a:schemeClr>
                </a:solidFill>
              </a:defRPr>
            </a:lvl1pPr>
          </a:lstStyle>
          <a:p>
            <a:pPr/>
            <a:r>
              <a:t>Scholarships:</a:t>
            </a:r>
          </a:p>
        </p:txBody>
      </p:sp>
      <p:sp>
        <p:nvSpPr>
          <p:cNvPr id="423" name="Line"/>
          <p:cNvSpPr/>
          <p:nvPr/>
        </p:nvSpPr>
        <p:spPr>
          <a:xfrm>
            <a:off x="1851512" y="8383399"/>
            <a:ext cx="2967287" cy="1"/>
          </a:xfrm>
          <a:prstGeom prst="line">
            <a:avLst/>
          </a:prstGeom>
          <a:ln w="25400">
            <a:solidFill>
              <a:srgbClr val="D5D5D5"/>
            </a:solidFill>
            <a:miter lim="400000"/>
          </a:ln>
        </p:spPr>
        <p:txBody>
          <a:bodyPr lIns="50800" tIns="50800" rIns="50800" bIns="50800" anchor="ctr"/>
          <a:lstStyle/>
          <a:p>
            <a:pPr/>
          </a:p>
        </p:txBody>
      </p:sp>
      <p:sp>
        <p:nvSpPr>
          <p:cNvPr id="424" name="Number of years on project:"/>
          <p:cNvSpPr txBox="1"/>
          <p:nvPr/>
        </p:nvSpPr>
        <p:spPr>
          <a:xfrm>
            <a:off x="8786916" y="7994539"/>
            <a:ext cx="2809596" cy="34955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700">
                <a:solidFill>
                  <a:schemeClr val="accent1">
                    <a:hueOff val="114395"/>
                    <a:lumOff val="-24975"/>
                  </a:schemeClr>
                </a:solidFill>
              </a:defRPr>
            </a:lvl1pPr>
          </a:lstStyle>
          <a:p>
            <a:pPr/>
            <a:r>
              <a:t>Number of years on project:</a:t>
            </a:r>
          </a:p>
        </p:txBody>
      </p:sp>
      <p:sp>
        <p:nvSpPr>
          <p:cNvPr id="425" name="Line"/>
          <p:cNvSpPr/>
          <p:nvPr/>
        </p:nvSpPr>
        <p:spPr>
          <a:xfrm>
            <a:off x="11666901" y="8315933"/>
            <a:ext cx="1040525" cy="1"/>
          </a:xfrm>
          <a:prstGeom prst="line">
            <a:avLst/>
          </a:prstGeom>
          <a:ln w="25400">
            <a:solidFill>
              <a:srgbClr val="D5D5D5"/>
            </a:solidFill>
            <a:miter lim="400000"/>
          </a:ln>
        </p:spPr>
        <p:txBody>
          <a:bodyPr lIns="50800" tIns="50800" rIns="50800" bIns="50800" anchor="ctr"/>
          <a:lstStyle/>
          <a:p>
            <a:pPr/>
          </a:p>
        </p:txBody>
      </p:sp>
      <p:sp>
        <p:nvSpPr>
          <p:cNvPr id="426" name="Items less than $5k:"/>
          <p:cNvSpPr txBox="1"/>
          <p:nvPr/>
        </p:nvSpPr>
        <p:spPr>
          <a:xfrm>
            <a:off x="8754862" y="5176875"/>
            <a:ext cx="2042288" cy="34955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700">
                <a:solidFill>
                  <a:schemeClr val="accent1">
                    <a:hueOff val="114395"/>
                    <a:lumOff val="-24975"/>
                  </a:schemeClr>
                </a:solidFill>
              </a:defRPr>
            </a:lvl1pPr>
          </a:lstStyle>
          <a:p>
            <a:pPr/>
            <a:r>
              <a:t>Items less than $5k:</a:t>
            </a:r>
          </a:p>
        </p:txBody>
      </p:sp>
      <p:sp>
        <p:nvSpPr>
          <p:cNvPr id="427" name="Line"/>
          <p:cNvSpPr/>
          <p:nvPr/>
        </p:nvSpPr>
        <p:spPr>
          <a:xfrm>
            <a:off x="10830921" y="5414371"/>
            <a:ext cx="5495968" cy="1"/>
          </a:xfrm>
          <a:prstGeom prst="line">
            <a:avLst/>
          </a:prstGeom>
          <a:ln w="25400">
            <a:solidFill>
              <a:srgbClr val="D5D5D5"/>
            </a:solidFill>
            <a:miter lim="400000"/>
          </a:ln>
        </p:spPr>
        <p:txBody>
          <a:bodyPr lIns="50800" tIns="50800" rIns="50800" bIns="50800" anchor="ctr"/>
          <a:lstStyle/>
          <a:p>
            <a:pPr/>
          </a:p>
        </p:txBody>
      </p:sp>
      <p:sp>
        <p:nvSpPr>
          <p:cNvPr id="428" name="Cost per trip…"/>
          <p:cNvSpPr txBox="1"/>
          <p:nvPr/>
        </p:nvSpPr>
        <p:spPr>
          <a:xfrm>
            <a:off x="12815288" y="9007776"/>
            <a:ext cx="3857186" cy="114974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spcBef>
                <a:spcPts val="0"/>
              </a:spcBef>
              <a:defRPr i="1" sz="1600">
                <a:solidFill>
                  <a:srgbClr val="929292"/>
                </a:solidFill>
              </a:defRPr>
            </a:pPr>
            <a:r>
              <a:t>Cost per trip </a:t>
            </a:r>
          </a:p>
          <a:p>
            <a:pPr>
              <a:spcBef>
                <a:spcPts val="0"/>
              </a:spcBef>
              <a:defRPr i="1" sz="1600">
                <a:solidFill>
                  <a:srgbClr val="929292"/>
                </a:solidFill>
              </a:defRPr>
            </a:pPr>
            <a:r>
              <a:t>= airfare + hotel + food + registration</a:t>
            </a:r>
          </a:p>
          <a:p>
            <a:pPr>
              <a:spcBef>
                <a:spcPts val="0"/>
              </a:spcBef>
              <a:defRPr i="1" sz="1600">
                <a:solidFill>
                  <a:srgbClr val="929292"/>
                </a:solidFill>
              </a:defRPr>
            </a:pPr>
          </a:p>
          <a:p>
            <a:pPr>
              <a:spcBef>
                <a:spcPts val="0"/>
              </a:spcBef>
              <a:defRPr i="1" sz="1600">
                <a:solidFill>
                  <a:srgbClr val="929292"/>
                </a:solidFill>
              </a:defRPr>
            </a:pPr>
            <a:r>
              <a:t>Example 4 day trip:</a:t>
            </a:r>
          </a:p>
          <a:p>
            <a:pPr>
              <a:spcBef>
                <a:spcPts val="0"/>
              </a:spcBef>
              <a:defRPr i="1" sz="1600">
                <a:solidFill>
                  <a:srgbClr val="929292"/>
                </a:solidFill>
              </a:defRPr>
            </a:pPr>
            <a:r>
              <a:t>= 600 + (200x4) + (75x4) + 600 = $2,300</a:t>
            </a:r>
          </a:p>
        </p:txBody>
      </p:sp>
    </p:spTree>
  </p:cSld>
  <p:clrMapOvr>
    <a:masterClrMapping/>
  </p:clrMapOvr>
  <p:transition xmlns:p14="http://schemas.microsoft.com/office/powerpoint/2010/main" spd="med" advClick="1"/>
</p:sld>
</file>

<file path=ppt/slides/slide4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0" name="SIG Meeting 2:…"/>
          <p:cNvSpPr txBox="1"/>
          <p:nvPr>
            <p:ph type="title"/>
          </p:nvPr>
        </p:nvSpPr>
        <p:spPr>
          <a:prstGeom prst="rect">
            <a:avLst/>
          </a:prstGeom>
        </p:spPr>
        <p:txBody>
          <a:bodyPr/>
          <a:lstStyle/>
          <a:p>
            <a:pPr/>
            <a:r>
              <a:rPr>
                <a:latin typeface="Helvetica Neue Thin"/>
                <a:ea typeface="Helvetica Neue Thin"/>
                <a:cs typeface="Helvetica Neue Thin"/>
                <a:sym typeface="Helvetica Neue Thin"/>
              </a:rPr>
              <a:t>SIG Meeting 2: </a:t>
            </a:r>
            <a:endParaRPr>
              <a:latin typeface="Helvetica Neue Thin"/>
              <a:ea typeface="Helvetica Neue Thin"/>
              <a:cs typeface="Helvetica Neue Thin"/>
              <a:sym typeface="Helvetica Neue Thin"/>
            </a:endParaRPr>
          </a:p>
          <a:p>
            <a:pPr>
              <a:defRPr b="1">
                <a:latin typeface="+mn-lt"/>
                <a:ea typeface="+mn-ea"/>
                <a:cs typeface="+mn-cs"/>
                <a:sym typeface="Helvetica Neue"/>
              </a:defRPr>
            </a:pPr>
            <a:r>
              <a:t>Evaluating Research</a:t>
            </a:r>
          </a:p>
        </p:txBody>
      </p:sp>
    </p:spTree>
  </p:cSld>
  <p:clrMapOvr>
    <a:masterClrMapping/>
  </p:clrMapOvr>
  <p:transition xmlns:p14="http://schemas.microsoft.com/office/powerpoint/2010/main" spd="med" advClick="1"/>
</p:sld>
</file>

<file path=ppt/slides/slide4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2" name="SIG Meeting 2: Evaluating Research"/>
          <p:cNvSpPr txBox="1"/>
          <p:nvPr>
            <p:ph type="title"/>
          </p:nvPr>
        </p:nvSpPr>
        <p:spPr>
          <a:prstGeom prst="rect">
            <a:avLst/>
          </a:prstGeom>
        </p:spPr>
        <p:txBody>
          <a:bodyPr/>
          <a:lstStyle/>
          <a:p>
            <a:pPr/>
            <a:r>
              <a:rPr b="0"/>
              <a:t>SIG Meeting 2:</a:t>
            </a:r>
            <a:r>
              <a:t> Evaluating Research</a:t>
            </a:r>
          </a:p>
        </p:txBody>
      </p:sp>
      <p:sp>
        <p:nvSpPr>
          <p:cNvPr id="433" name="Providing peer feedback"/>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lvl1pPr>
              <a:defRPr b="0" i="1"/>
            </a:lvl1pPr>
          </a:lstStyle>
          <a:p>
            <a:pPr/>
            <a:r>
              <a:t>Providing peer feedback</a:t>
            </a:r>
          </a:p>
        </p:txBody>
      </p:sp>
      <p:sp>
        <p:nvSpPr>
          <p:cNvPr id="434" name="Exchange research proposals with a SIG peer…"/>
          <p:cNvSpPr txBox="1"/>
          <p:nvPr>
            <p:ph type="body" idx="1"/>
          </p:nvPr>
        </p:nvSpPr>
        <p:spPr>
          <a:xfrm>
            <a:off x="1206500" y="3875690"/>
            <a:ext cx="21971000" cy="9118843"/>
          </a:xfrm>
          <a:prstGeom prst="rect">
            <a:avLst/>
          </a:prstGeom>
        </p:spPr>
        <p:txBody>
          <a:bodyPr/>
          <a:lstStyle/>
          <a:p>
            <a:pPr>
              <a:lnSpc>
                <a:spcPct val="190000"/>
              </a:lnSpc>
              <a:defRPr>
                <a:latin typeface="Helvetica Neue Thin"/>
                <a:ea typeface="Helvetica Neue Thin"/>
                <a:cs typeface="Helvetica Neue Thin"/>
                <a:sym typeface="Helvetica Neue Thin"/>
              </a:defRPr>
            </a:pPr>
            <a:r>
              <a:t>Exchange research proposals with a SIG peer</a:t>
            </a:r>
          </a:p>
          <a:p>
            <a:pPr lvl="2">
              <a:lnSpc>
                <a:spcPct val="190000"/>
              </a:lnSpc>
              <a:defRPr>
                <a:latin typeface="Helvetica Neue Thin"/>
                <a:ea typeface="Helvetica Neue Thin"/>
                <a:cs typeface="Helvetica Neue Thin"/>
                <a:sym typeface="Helvetica Neue Thin"/>
              </a:defRPr>
            </a:pPr>
            <a:r>
              <a:t>Would </a:t>
            </a:r>
            <a:r>
              <a:rPr i="1" u="sng">
                <a:latin typeface="+mn-lt"/>
                <a:ea typeface="+mn-ea"/>
                <a:cs typeface="+mn-cs"/>
                <a:sym typeface="Helvetica Neue"/>
              </a:rPr>
              <a:t>you</a:t>
            </a:r>
            <a:r>
              <a:t> fund this research?</a:t>
            </a:r>
          </a:p>
          <a:p>
            <a:pPr lvl="2">
              <a:lnSpc>
                <a:spcPct val="190000"/>
              </a:lnSpc>
              <a:defRPr>
                <a:latin typeface="Helvetica Neue Thin"/>
                <a:ea typeface="Helvetica Neue Thin"/>
                <a:cs typeface="Helvetica Neue Thin"/>
                <a:sym typeface="Helvetica Neue Thin"/>
              </a:defRPr>
            </a:pPr>
            <a:r>
              <a:t>What would you do differently?</a:t>
            </a:r>
          </a:p>
        </p:txBody>
      </p:sp>
      <p:sp>
        <p:nvSpPr>
          <p:cNvPr id="435"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4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7" name="Wrap-Up"/>
          <p:cNvSpPr txBox="1"/>
          <p:nvPr>
            <p:ph type="title"/>
          </p:nvPr>
        </p:nvSpPr>
        <p:spPr>
          <a:prstGeom prst="rect">
            <a:avLst/>
          </a:prstGeom>
        </p:spPr>
        <p:txBody>
          <a:bodyPr/>
          <a:lstStyle/>
          <a:p>
            <a:pPr/>
            <a:r>
              <a:t>Wrap-Up</a:t>
            </a:r>
          </a:p>
        </p:txBody>
      </p:sp>
      <p:sp>
        <p:nvSpPr>
          <p:cNvPr id="438" name="Thursday"/>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lvl1pPr>
              <a:defRPr b="0" i="1"/>
            </a:lvl1pPr>
          </a:lstStyle>
          <a:p>
            <a:pPr/>
            <a:r>
              <a:t>Thursday</a:t>
            </a:r>
          </a:p>
        </p:txBody>
      </p:sp>
      <p:sp>
        <p:nvSpPr>
          <p:cNvPr id="439" name="Identify key components of a research proposal…"/>
          <p:cNvSpPr txBox="1"/>
          <p:nvPr>
            <p:ph type="body" idx="1"/>
          </p:nvPr>
        </p:nvSpPr>
        <p:spPr>
          <a:prstGeom prst="rect">
            <a:avLst/>
          </a:prstGeom>
        </p:spPr>
        <p:txBody>
          <a:bodyPr/>
          <a:lstStyle/>
          <a:p>
            <a:pPr marL="463295" indent="-463295" defTabSz="1853137">
              <a:spcBef>
                <a:spcPts val="3400"/>
              </a:spcBef>
              <a:defRPr sz="3648"/>
            </a:pPr>
            <a:r>
              <a:rPr>
                <a:latin typeface="Helvetica Neue Thin"/>
                <a:ea typeface="Helvetica Neue Thin"/>
                <a:cs typeface="Helvetica Neue Thin"/>
                <a:sym typeface="Helvetica Neue Thin"/>
              </a:rPr>
              <a:t>Identify key components of a research proposal</a:t>
            </a:r>
            <a:endParaRPr>
              <a:latin typeface="Helvetica Neue Thin"/>
              <a:ea typeface="Helvetica Neue Thin"/>
              <a:cs typeface="Helvetica Neue Thin"/>
              <a:sym typeface="Helvetica Neue Thin"/>
            </a:endParaRPr>
          </a:p>
          <a:p>
            <a:pPr marL="463295" indent="-463295" defTabSz="1853137">
              <a:spcBef>
                <a:spcPts val="3400"/>
              </a:spcBef>
              <a:defRPr sz="3648"/>
            </a:pPr>
            <a:r>
              <a:rPr>
                <a:latin typeface="Helvetica Neue Thin"/>
                <a:ea typeface="Helvetica Neue Thin"/>
                <a:cs typeface="Helvetica Neue Thin"/>
                <a:sym typeface="Helvetica Neue Thin"/>
              </a:rPr>
              <a:t>Identify research methods most useful to a chosen research problem</a:t>
            </a:r>
            <a:endParaRPr>
              <a:latin typeface="Helvetica Neue Thin"/>
              <a:ea typeface="Helvetica Neue Thin"/>
              <a:cs typeface="Helvetica Neue Thin"/>
              <a:sym typeface="Helvetica Neue Thin"/>
            </a:endParaRPr>
          </a:p>
          <a:p>
            <a:pPr marL="463295" indent="-463295" defTabSz="1853137">
              <a:spcBef>
                <a:spcPts val="3400"/>
              </a:spcBef>
              <a:defRPr sz="3648"/>
            </a:pPr>
            <a:r>
              <a:rPr>
                <a:latin typeface="Helvetica Neue Thin"/>
                <a:ea typeface="Helvetica Neue Thin"/>
                <a:cs typeface="Helvetica Neue Thin"/>
                <a:sym typeface="Helvetica Neue Thin"/>
              </a:rPr>
              <a:t>Design &amp; outline a research study in a chosen field</a:t>
            </a:r>
          </a:p>
          <a:p>
            <a:pPr marL="463295" indent="-463295" defTabSz="1853137">
              <a:spcBef>
                <a:spcPts val="3400"/>
              </a:spcBef>
              <a:defRPr sz="3648"/>
            </a:pPr>
          </a:p>
          <a:p>
            <a:pPr marL="463295" indent="-463295" defTabSz="1853137">
              <a:spcBef>
                <a:spcPts val="3400"/>
              </a:spcBef>
              <a:defRPr sz="3648"/>
            </a:pPr>
            <a:r>
              <a:rPr u="sng"/>
              <a:t>To Do</a:t>
            </a:r>
            <a:r>
              <a:t>:</a:t>
            </a:r>
          </a:p>
          <a:p>
            <a:pPr lvl="3" marL="1853183" indent="-463295" defTabSz="1853137">
              <a:spcBef>
                <a:spcPts val="3400"/>
              </a:spcBef>
              <a:defRPr sz="3648">
                <a:latin typeface="Helvetica Neue Thin"/>
                <a:ea typeface="Helvetica Neue Thin"/>
                <a:cs typeface="Helvetica Neue Thin"/>
                <a:sym typeface="Helvetica Neue Thin"/>
              </a:defRPr>
            </a:pPr>
            <a:r>
              <a:t>Activity 6 worksheet (</a:t>
            </a:r>
            <a:r>
              <a:rPr i="1">
                <a:latin typeface="+mn-lt"/>
                <a:ea typeface="+mn-ea"/>
                <a:cs typeface="+mn-cs"/>
                <a:sym typeface="Helvetica Neue"/>
              </a:rPr>
              <a:t>in-class Thursday</a:t>
            </a:r>
            <a:r>
              <a:t>)</a:t>
            </a:r>
          </a:p>
          <a:p>
            <a:pPr lvl="3" marL="1853183" indent="-463295" defTabSz="1853137">
              <a:spcBef>
                <a:spcPts val="3400"/>
              </a:spcBef>
              <a:defRPr sz="3648">
                <a:latin typeface="Helvetica Neue Thin"/>
                <a:ea typeface="Helvetica Neue Thin"/>
                <a:cs typeface="Helvetica Neue Thin"/>
                <a:sym typeface="Helvetica Neue Thin"/>
              </a:defRPr>
            </a:pPr>
            <a:r>
              <a:t>SIG Meeting 2 (</a:t>
            </a:r>
            <a:r>
              <a:rPr i="1">
                <a:latin typeface="+mn-lt"/>
                <a:ea typeface="+mn-ea"/>
                <a:cs typeface="+mn-cs"/>
                <a:sym typeface="Helvetica Neue"/>
              </a:rPr>
              <a:t>in-class Thursday)</a:t>
            </a:r>
          </a:p>
          <a:p>
            <a:pPr lvl="3" marL="1853183" indent="-463295" defTabSz="1853137">
              <a:spcBef>
                <a:spcPts val="3400"/>
              </a:spcBef>
              <a:defRPr sz="3648">
                <a:latin typeface="Helvetica Neue Thin"/>
                <a:ea typeface="Helvetica Neue Thin"/>
                <a:cs typeface="Helvetica Neue Thin"/>
                <a:sym typeface="Helvetica Neue Thin"/>
              </a:defRPr>
            </a:pPr>
            <a:r>
              <a:t>Research Outline - </a:t>
            </a:r>
            <a:r>
              <a:rPr i="1">
                <a:latin typeface="+mn-lt"/>
                <a:ea typeface="+mn-ea"/>
                <a:cs typeface="+mn-cs"/>
                <a:sym typeface="Helvetica Neue"/>
              </a:rPr>
              <a:t>due Saturday</a:t>
            </a:r>
          </a:p>
          <a:p>
            <a:pPr marL="0" indent="0" defTabSz="1853137">
              <a:spcBef>
                <a:spcPts val="3400"/>
              </a:spcBef>
              <a:buSzTx/>
              <a:buNone/>
              <a:defRPr i="1" sz="3648"/>
            </a:pPr>
            <a:r>
              <a:t>See you next week!</a:t>
            </a:r>
          </a:p>
        </p:txBody>
      </p:sp>
      <p:sp>
        <p:nvSpPr>
          <p:cNvPr id="440"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9" name="Research Methodology"/>
          <p:cNvSpPr txBox="1"/>
          <p:nvPr>
            <p:ph type="title"/>
          </p:nvPr>
        </p:nvSpPr>
        <p:spPr>
          <a:prstGeom prst="rect">
            <a:avLst/>
          </a:prstGeom>
        </p:spPr>
        <p:txBody>
          <a:bodyPr/>
          <a:lstStyle>
            <a:lvl1pPr>
              <a:defRPr>
                <a:latin typeface="Helvetica Neue Thin"/>
                <a:ea typeface="Helvetica Neue Thin"/>
                <a:cs typeface="Helvetica Neue Thin"/>
                <a:sym typeface="Helvetica Neue Thin"/>
              </a:defRPr>
            </a:lvl1pPr>
          </a:lstStyle>
          <a:p>
            <a:pPr/>
            <a:r>
              <a:t>Research Methodology</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1" name="Computer Science Research"/>
          <p:cNvSpPr txBox="1"/>
          <p:nvPr>
            <p:ph type="title"/>
          </p:nvPr>
        </p:nvSpPr>
        <p:spPr>
          <a:prstGeom prst="rect">
            <a:avLst/>
          </a:prstGeom>
        </p:spPr>
        <p:txBody>
          <a:bodyPr/>
          <a:lstStyle/>
          <a:p>
            <a:pPr/>
            <a:r>
              <a:t>Computer Science Research</a:t>
            </a:r>
          </a:p>
        </p:txBody>
      </p:sp>
      <p:sp>
        <p:nvSpPr>
          <p:cNvPr id="182" name="Designs &amp; Methods"/>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lvl1pPr>
              <a:defRPr b="0">
                <a:latin typeface="Helvetica Neue Light"/>
                <a:ea typeface="Helvetica Neue Light"/>
                <a:cs typeface="Helvetica Neue Light"/>
                <a:sym typeface="Helvetica Neue Light"/>
              </a:defRPr>
            </a:lvl1pPr>
          </a:lstStyle>
          <a:p>
            <a:pPr/>
            <a:r>
              <a:t>Designs &amp; Methods</a:t>
            </a:r>
          </a:p>
        </p:txBody>
      </p:sp>
      <p:sp>
        <p:nvSpPr>
          <p:cNvPr id="183" name="Slide Number"/>
          <p:cNvSpPr txBox="1"/>
          <p:nvPr>
            <p:ph type="sldNum" sz="quarter" idx="2"/>
          </p:nvPr>
        </p:nvSpPr>
        <p:spPr>
          <a:xfrm>
            <a:off x="23742678" y="13264211"/>
            <a:ext cx="241402" cy="3746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84" name="Research Design"/>
          <p:cNvSpPr/>
          <p:nvPr/>
        </p:nvSpPr>
        <p:spPr>
          <a:xfrm>
            <a:off x="3016585" y="4195295"/>
            <a:ext cx="8636740" cy="1661204"/>
          </a:xfrm>
          <a:prstGeom prst="roundRect">
            <a:avLst>
              <a:gd name="adj" fmla="val 15000"/>
            </a:avLst>
          </a:prstGeom>
          <a:solidFill>
            <a:schemeClr val="accent1">
              <a:hueOff val="114395"/>
              <a:lumOff val="-24975"/>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825500">
              <a:lnSpc>
                <a:spcPct val="100000"/>
              </a:lnSpc>
              <a:spcBef>
                <a:spcPts val="0"/>
              </a:spcBef>
              <a:defRPr sz="4700">
                <a:solidFill>
                  <a:srgbClr val="FFFFFF"/>
                </a:solidFill>
                <a:latin typeface="Helvetica Neue Medium"/>
                <a:ea typeface="Helvetica Neue Medium"/>
                <a:cs typeface="Helvetica Neue Medium"/>
                <a:sym typeface="Helvetica Neue Medium"/>
              </a:defRPr>
            </a:lvl1pPr>
          </a:lstStyle>
          <a:p>
            <a:pPr/>
            <a:r>
              <a:t>Research Design</a:t>
            </a:r>
          </a:p>
        </p:txBody>
      </p:sp>
      <p:sp>
        <p:nvSpPr>
          <p:cNvPr id="185" name="a comprehensive plan…"/>
          <p:cNvSpPr/>
          <p:nvPr/>
        </p:nvSpPr>
        <p:spPr>
          <a:xfrm>
            <a:off x="3016585" y="6027398"/>
            <a:ext cx="8636740" cy="5619638"/>
          </a:xfrm>
          <a:prstGeom prst="roundRect">
            <a:avLst>
              <a:gd name="adj" fmla="val 4434"/>
            </a:avLst>
          </a:prstGeom>
          <a:solidFill>
            <a:schemeClr val="accent1">
              <a:hueOff val="114395"/>
              <a:lumOff val="-24975"/>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p>
            <a:pPr algn="ctr" defTabSz="825500">
              <a:lnSpc>
                <a:spcPct val="100000"/>
              </a:lnSpc>
              <a:spcBef>
                <a:spcPts val="0"/>
              </a:spcBef>
              <a:defRPr sz="4300">
                <a:solidFill>
                  <a:srgbClr val="FFFFFF"/>
                </a:solidFill>
                <a:latin typeface="Helvetica Neue Medium"/>
                <a:ea typeface="Helvetica Neue Medium"/>
                <a:cs typeface="Helvetica Neue Medium"/>
                <a:sym typeface="Helvetica Neue Medium"/>
              </a:defRPr>
            </a:pPr>
            <a:r>
              <a:t>a comprehensive </a:t>
            </a:r>
            <a:r>
              <a:rPr b="1" u="sng">
                <a:latin typeface="+mn-lt"/>
                <a:ea typeface="+mn-ea"/>
                <a:cs typeface="+mn-cs"/>
                <a:sym typeface="Helvetica Neue"/>
              </a:rPr>
              <a:t>plan</a:t>
            </a:r>
            <a:r>
              <a:t> </a:t>
            </a:r>
          </a:p>
          <a:p>
            <a:pPr algn="ctr" defTabSz="825500">
              <a:lnSpc>
                <a:spcPct val="100000"/>
              </a:lnSpc>
              <a:spcBef>
                <a:spcPts val="0"/>
              </a:spcBef>
              <a:defRPr sz="4300">
                <a:solidFill>
                  <a:srgbClr val="FFFFFF"/>
                </a:solidFill>
                <a:latin typeface="Helvetica Neue Medium"/>
                <a:ea typeface="Helvetica Neue Medium"/>
                <a:cs typeface="Helvetica Neue Medium"/>
                <a:sym typeface="Helvetica Neue Medium"/>
              </a:defRPr>
            </a:pPr>
            <a:r>
              <a:t>outlining the framework for conducting research </a:t>
            </a:r>
          </a:p>
          <a:p>
            <a:pPr algn="ctr" defTabSz="825500">
              <a:lnSpc>
                <a:spcPct val="100000"/>
              </a:lnSpc>
              <a:spcBef>
                <a:spcPts val="0"/>
              </a:spcBef>
              <a:defRPr sz="4300">
                <a:solidFill>
                  <a:srgbClr val="FFFFFF"/>
                </a:solidFill>
                <a:latin typeface="Helvetica Neue Medium"/>
                <a:ea typeface="Helvetica Neue Medium"/>
                <a:cs typeface="Helvetica Neue Medium"/>
                <a:sym typeface="Helvetica Neue Medium"/>
              </a:defRPr>
            </a:pPr>
            <a:r>
              <a:t>in order to answer </a:t>
            </a:r>
          </a:p>
          <a:p>
            <a:pPr algn="ctr" defTabSz="825500">
              <a:lnSpc>
                <a:spcPct val="100000"/>
              </a:lnSpc>
              <a:spcBef>
                <a:spcPts val="0"/>
              </a:spcBef>
              <a:defRPr sz="4300">
                <a:solidFill>
                  <a:srgbClr val="FFFFFF"/>
                </a:solidFill>
                <a:latin typeface="Helvetica Neue Medium"/>
                <a:ea typeface="Helvetica Neue Medium"/>
                <a:cs typeface="Helvetica Neue Medium"/>
                <a:sym typeface="Helvetica Neue Medium"/>
              </a:defRPr>
            </a:pPr>
            <a:r>
              <a:t>a specific research question</a:t>
            </a:r>
          </a:p>
        </p:txBody>
      </p:sp>
      <p:sp>
        <p:nvSpPr>
          <p:cNvPr id="186" name="This week!"/>
          <p:cNvSpPr txBox="1"/>
          <p:nvPr/>
        </p:nvSpPr>
        <p:spPr>
          <a:xfrm>
            <a:off x="15344147" y="11572502"/>
            <a:ext cx="2969667" cy="80843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i="1"/>
            </a:lvl1pPr>
          </a:lstStyle>
          <a:p>
            <a:pPr/>
            <a:r>
              <a:t>This week!</a:t>
            </a:r>
          </a:p>
        </p:txBody>
      </p:sp>
      <p:sp>
        <p:nvSpPr>
          <p:cNvPr id="187" name="Research Methodologies"/>
          <p:cNvSpPr/>
          <p:nvPr/>
        </p:nvSpPr>
        <p:spPr>
          <a:xfrm>
            <a:off x="12510610" y="4195295"/>
            <a:ext cx="8636739" cy="1661204"/>
          </a:xfrm>
          <a:prstGeom prst="roundRect">
            <a:avLst>
              <a:gd name="adj" fmla="val 15000"/>
            </a:avLst>
          </a:prstGeom>
          <a:solidFill>
            <a:srgbClr val="B3602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825500">
              <a:lnSpc>
                <a:spcPct val="100000"/>
              </a:lnSpc>
              <a:spcBef>
                <a:spcPts val="0"/>
              </a:spcBef>
              <a:defRPr sz="4700">
                <a:solidFill>
                  <a:srgbClr val="FFFFFF"/>
                </a:solidFill>
                <a:latin typeface="Helvetica Neue Medium"/>
                <a:ea typeface="Helvetica Neue Medium"/>
                <a:cs typeface="Helvetica Neue Medium"/>
                <a:sym typeface="Helvetica Neue Medium"/>
              </a:defRPr>
            </a:lvl1pPr>
          </a:lstStyle>
          <a:p>
            <a:pPr/>
            <a:r>
              <a:t>Research Methodologies</a:t>
            </a:r>
          </a:p>
        </p:txBody>
      </p:sp>
      <p:sp>
        <p:nvSpPr>
          <p:cNvPr id="188" name="specific techniques &amp; tools…"/>
          <p:cNvSpPr/>
          <p:nvPr/>
        </p:nvSpPr>
        <p:spPr>
          <a:xfrm>
            <a:off x="12510610" y="6027398"/>
            <a:ext cx="8636739" cy="5619638"/>
          </a:xfrm>
          <a:prstGeom prst="roundRect">
            <a:avLst>
              <a:gd name="adj" fmla="val 4434"/>
            </a:avLst>
          </a:prstGeom>
          <a:solidFill>
            <a:srgbClr val="B36026"/>
          </a:solidFill>
          <a:ln w="12700">
            <a:miter lim="400000"/>
          </a:ln>
          <a:extLst>
            <a:ext uri="{C572A759-6A51-4108-AA02-DFA0A04FC94B}">
              <ma14:wrappingTextBoxFlag xmlns:ma14="http://schemas.microsoft.com/office/mac/drawingml/2011/main" val="1"/>
            </a:ext>
          </a:extLst>
        </p:spPr>
        <p:txBody>
          <a:bodyPr lIns="50800" tIns="50800" rIns="50800" bIns="50800" anchor="ctr"/>
          <a:lstStyle/>
          <a:p>
            <a:pPr algn="ctr" defTabSz="825500">
              <a:lnSpc>
                <a:spcPct val="100000"/>
              </a:lnSpc>
              <a:spcBef>
                <a:spcPts val="0"/>
              </a:spcBef>
              <a:defRPr sz="4300">
                <a:solidFill>
                  <a:srgbClr val="FFFFFF"/>
                </a:solidFill>
                <a:latin typeface="Helvetica Neue Medium"/>
                <a:ea typeface="Helvetica Neue Medium"/>
                <a:cs typeface="Helvetica Neue Medium"/>
                <a:sym typeface="Helvetica Neue Medium"/>
              </a:defRPr>
            </a:pPr>
            <a:r>
              <a:t>specific </a:t>
            </a:r>
            <a:r>
              <a:rPr b="1" u="sng">
                <a:latin typeface="+mn-lt"/>
                <a:ea typeface="+mn-ea"/>
                <a:cs typeface="+mn-cs"/>
                <a:sym typeface="Helvetica Neue"/>
              </a:rPr>
              <a:t>techniques &amp; tools</a:t>
            </a:r>
            <a:r>
              <a:t> </a:t>
            </a:r>
          </a:p>
          <a:p>
            <a:pPr algn="ctr" defTabSz="825500">
              <a:lnSpc>
                <a:spcPct val="100000"/>
              </a:lnSpc>
              <a:spcBef>
                <a:spcPts val="0"/>
              </a:spcBef>
              <a:defRPr sz="4300">
                <a:solidFill>
                  <a:srgbClr val="FFFFFF"/>
                </a:solidFill>
                <a:latin typeface="Helvetica Neue Medium"/>
                <a:ea typeface="Helvetica Neue Medium"/>
                <a:cs typeface="Helvetica Neue Medium"/>
                <a:sym typeface="Helvetica Neue Medium"/>
              </a:defRPr>
            </a:pPr>
            <a:r>
              <a:t>used to collect, measure, </a:t>
            </a:r>
          </a:p>
          <a:p>
            <a:pPr algn="ctr" defTabSz="825500">
              <a:lnSpc>
                <a:spcPct val="100000"/>
              </a:lnSpc>
              <a:spcBef>
                <a:spcPts val="0"/>
              </a:spcBef>
              <a:defRPr sz="4300">
                <a:solidFill>
                  <a:srgbClr val="FFFFFF"/>
                </a:solidFill>
                <a:latin typeface="Helvetica Neue Medium"/>
                <a:ea typeface="Helvetica Neue Medium"/>
                <a:cs typeface="Helvetica Neue Medium"/>
                <a:sym typeface="Helvetica Neue Medium"/>
              </a:defRPr>
            </a:pPr>
            <a:r>
              <a:t>and analyze data </a:t>
            </a:r>
          </a:p>
          <a:p>
            <a:pPr algn="ctr" defTabSz="825500">
              <a:lnSpc>
                <a:spcPct val="100000"/>
              </a:lnSpc>
              <a:spcBef>
                <a:spcPts val="0"/>
              </a:spcBef>
              <a:defRPr sz="4300">
                <a:solidFill>
                  <a:srgbClr val="FFFFFF"/>
                </a:solidFill>
                <a:latin typeface="Helvetica Neue Medium"/>
                <a:ea typeface="Helvetica Neue Medium"/>
                <a:cs typeface="Helvetica Neue Medium"/>
                <a:sym typeface="Helvetica Neue Medium"/>
              </a:defRPr>
            </a:pPr>
            <a:r>
              <a:t>in a research project</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90" name="Image" descr="Image"/>
          <p:cNvPicPr>
            <a:picLocks noChangeAspect="1"/>
          </p:cNvPicPr>
          <p:nvPr/>
        </p:nvPicPr>
        <p:blipFill>
          <a:blip r:embed="rId2">
            <a:extLst/>
          </a:blip>
          <a:stretch>
            <a:fillRect/>
          </a:stretch>
        </p:blipFill>
        <p:spPr>
          <a:xfrm>
            <a:off x="17140657" y="8919902"/>
            <a:ext cx="4251541" cy="4251540"/>
          </a:xfrm>
          <a:prstGeom prst="rect">
            <a:avLst/>
          </a:prstGeom>
          <a:ln w="12700">
            <a:miter lim="400000"/>
          </a:ln>
        </p:spPr>
      </p:pic>
      <p:sp>
        <p:nvSpPr>
          <p:cNvPr id="191" name="Computer Science Research"/>
          <p:cNvSpPr txBox="1"/>
          <p:nvPr>
            <p:ph type="title"/>
          </p:nvPr>
        </p:nvSpPr>
        <p:spPr>
          <a:prstGeom prst="rect">
            <a:avLst/>
          </a:prstGeom>
        </p:spPr>
        <p:txBody>
          <a:bodyPr/>
          <a:lstStyle/>
          <a:p>
            <a:pPr/>
            <a:r>
              <a:t>Computer Science Research</a:t>
            </a:r>
          </a:p>
        </p:txBody>
      </p:sp>
      <p:sp>
        <p:nvSpPr>
          <p:cNvPr id="192" name="analogy: constructing a building"/>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lvl1pPr>
              <a:defRPr b="0" i="1"/>
            </a:lvl1pPr>
          </a:lstStyle>
          <a:p>
            <a:pPr/>
            <a:r>
              <a:t>analogy: constructing a building</a:t>
            </a:r>
          </a:p>
        </p:txBody>
      </p:sp>
      <p:sp>
        <p:nvSpPr>
          <p:cNvPr id="193" name="Slide Number"/>
          <p:cNvSpPr txBox="1"/>
          <p:nvPr>
            <p:ph type="sldNum" sz="quarter" idx="2"/>
          </p:nvPr>
        </p:nvSpPr>
        <p:spPr>
          <a:xfrm>
            <a:off x="23742678" y="13264211"/>
            <a:ext cx="241402" cy="3746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94" name="Research Design"/>
          <p:cNvSpPr/>
          <p:nvPr/>
        </p:nvSpPr>
        <p:spPr>
          <a:xfrm>
            <a:off x="3016585" y="4195295"/>
            <a:ext cx="8636740" cy="1661204"/>
          </a:xfrm>
          <a:prstGeom prst="roundRect">
            <a:avLst>
              <a:gd name="adj" fmla="val 15000"/>
            </a:avLst>
          </a:prstGeom>
          <a:solidFill>
            <a:schemeClr val="accent1">
              <a:hueOff val="114395"/>
              <a:lumOff val="-24975"/>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825500">
              <a:lnSpc>
                <a:spcPct val="100000"/>
              </a:lnSpc>
              <a:spcBef>
                <a:spcPts val="0"/>
              </a:spcBef>
              <a:defRPr sz="4700">
                <a:solidFill>
                  <a:srgbClr val="FFFFFF"/>
                </a:solidFill>
                <a:latin typeface="Helvetica Neue Medium"/>
                <a:ea typeface="Helvetica Neue Medium"/>
                <a:cs typeface="Helvetica Neue Medium"/>
                <a:sym typeface="Helvetica Neue Medium"/>
              </a:defRPr>
            </a:lvl1pPr>
          </a:lstStyle>
          <a:p>
            <a:pPr/>
            <a:r>
              <a:t>Research Design</a:t>
            </a:r>
          </a:p>
        </p:txBody>
      </p:sp>
      <p:sp>
        <p:nvSpPr>
          <p:cNvPr id="195" name="Research Methodologies"/>
          <p:cNvSpPr/>
          <p:nvPr/>
        </p:nvSpPr>
        <p:spPr>
          <a:xfrm>
            <a:off x="12510610" y="4195295"/>
            <a:ext cx="8636739" cy="1661204"/>
          </a:xfrm>
          <a:prstGeom prst="roundRect">
            <a:avLst>
              <a:gd name="adj" fmla="val 15000"/>
            </a:avLst>
          </a:prstGeom>
          <a:solidFill>
            <a:srgbClr val="B3602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825500">
              <a:lnSpc>
                <a:spcPct val="100000"/>
              </a:lnSpc>
              <a:spcBef>
                <a:spcPts val="0"/>
              </a:spcBef>
              <a:defRPr sz="4700">
                <a:solidFill>
                  <a:srgbClr val="FFFFFF"/>
                </a:solidFill>
                <a:latin typeface="Helvetica Neue Medium"/>
                <a:ea typeface="Helvetica Neue Medium"/>
                <a:cs typeface="Helvetica Neue Medium"/>
                <a:sym typeface="Helvetica Neue Medium"/>
              </a:defRPr>
            </a:lvl1pPr>
          </a:lstStyle>
          <a:p>
            <a:pPr/>
            <a:r>
              <a:t>Research Methodologies</a:t>
            </a:r>
          </a:p>
        </p:txBody>
      </p:sp>
      <p:pic>
        <p:nvPicPr>
          <p:cNvPr id="196" name="Image" descr="Image"/>
          <p:cNvPicPr>
            <a:picLocks noChangeAspect="1"/>
          </p:cNvPicPr>
          <p:nvPr/>
        </p:nvPicPr>
        <p:blipFill>
          <a:blip r:embed="rId3">
            <a:extLst/>
          </a:blip>
          <a:stretch>
            <a:fillRect/>
          </a:stretch>
        </p:blipFill>
        <p:spPr>
          <a:xfrm>
            <a:off x="3383260" y="6250739"/>
            <a:ext cx="7903390" cy="4251541"/>
          </a:xfrm>
          <a:prstGeom prst="rect">
            <a:avLst/>
          </a:prstGeom>
          <a:ln w="12700">
            <a:miter lim="400000"/>
          </a:ln>
        </p:spPr>
      </p:pic>
      <p:pic>
        <p:nvPicPr>
          <p:cNvPr id="197" name="Image" descr="Image"/>
          <p:cNvPicPr>
            <a:picLocks noChangeAspect="1"/>
          </p:cNvPicPr>
          <p:nvPr/>
        </p:nvPicPr>
        <p:blipFill>
          <a:blip r:embed="rId4">
            <a:extLst/>
          </a:blip>
          <a:stretch>
            <a:fillRect/>
          </a:stretch>
        </p:blipFill>
        <p:spPr>
          <a:xfrm>
            <a:off x="6674801" y="10289724"/>
            <a:ext cx="4268921" cy="2234070"/>
          </a:xfrm>
          <a:prstGeom prst="rect">
            <a:avLst/>
          </a:prstGeom>
          <a:ln w="12700">
            <a:miter lim="400000"/>
          </a:ln>
        </p:spPr>
      </p:pic>
      <p:pic>
        <p:nvPicPr>
          <p:cNvPr id="198" name="Image" descr="Image"/>
          <p:cNvPicPr>
            <a:picLocks noChangeAspect="1"/>
          </p:cNvPicPr>
          <p:nvPr/>
        </p:nvPicPr>
        <p:blipFill>
          <a:blip r:embed="rId5">
            <a:extLst/>
          </a:blip>
          <a:stretch>
            <a:fillRect/>
          </a:stretch>
        </p:blipFill>
        <p:spPr>
          <a:xfrm>
            <a:off x="13165518" y="6094626"/>
            <a:ext cx="4717423" cy="3538067"/>
          </a:xfrm>
          <a:prstGeom prst="rect">
            <a:avLst/>
          </a:prstGeom>
          <a:ln w="12700">
            <a:miter lim="400000"/>
          </a:ln>
        </p:spPr>
      </p:pic>
      <p:pic>
        <p:nvPicPr>
          <p:cNvPr id="199" name="Image" descr="Image"/>
          <p:cNvPicPr>
            <a:picLocks noChangeAspect="1"/>
          </p:cNvPicPr>
          <p:nvPr/>
        </p:nvPicPr>
        <p:blipFill>
          <a:blip r:embed="rId6">
            <a:extLst/>
          </a:blip>
          <a:stretch>
            <a:fillRect/>
          </a:stretch>
        </p:blipFill>
        <p:spPr>
          <a:xfrm>
            <a:off x="18148558" y="6190258"/>
            <a:ext cx="2635327" cy="1976495"/>
          </a:xfrm>
          <a:prstGeom prst="rect">
            <a:avLst/>
          </a:prstGeom>
          <a:ln w="12700">
            <a:miter lim="400000"/>
          </a:ln>
        </p:spPr>
      </p:pic>
      <p:pic>
        <p:nvPicPr>
          <p:cNvPr id="200" name="Image" descr="Image"/>
          <p:cNvPicPr>
            <a:picLocks noChangeAspect="1"/>
          </p:cNvPicPr>
          <p:nvPr/>
        </p:nvPicPr>
        <p:blipFill>
          <a:blip r:embed="rId7">
            <a:extLst/>
          </a:blip>
          <a:stretch>
            <a:fillRect/>
          </a:stretch>
        </p:blipFill>
        <p:spPr>
          <a:xfrm>
            <a:off x="14165330" y="10073757"/>
            <a:ext cx="2717801" cy="2997201"/>
          </a:xfrm>
          <a:prstGeom prst="rect">
            <a:avLst/>
          </a:prstGeom>
          <a:ln w="12700">
            <a:miter lim="400000"/>
          </a:ln>
        </p:spPr>
      </p:pic>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2" name="Research Methodology"/>
          <p:cNvSpPr txBox="1"/>
          <p:nvPr>
            <p:ph type="title"/>
          </p:nvPr>
        </p:nvSpPr>
        <p:spPr>
          <a:prstGeom prst="rect">
            <a:avLst/>
          </a:prstGeom>
        </p:spPr>
        <p:txBody>
          <a:bodyPr/>
          <a:lstStyle/>
          <a:p>
            <a:pPr/>
            <a:r>
              <a:t>Research Methodology</a:t>
            </a:r>
          </a:p>
        </p:txBody>
      </p:sp>
      <p:sp>
        <p:nvSpPr>
          <p:cNvPr id="203" name="Specific techniques, strategies, &amp; tools"/>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lvl1pPr>
              <a:defRPr b="0" i="1">
                <a:latin typeface="Helvetica Neue Thin"/>
                <a:ea typeface="Helvetica Neue Thin"/>
                <a:cs typeface="Helvetica Neue Thin"/>
                <a:sym typeface="Helvetica Neue Thin"/>
              </a:defRPr>
            </a:lvl1pPr>
          </a:lstStyle>
          <a:p>
            <a:pPr/>
            <a:r>
              <a:t>Specific techniques, strategies, &amp; tools</a:t>
            </a:r>
          </a:p>
        </p:txBody>
      </p:sp>
      <p:sp>
        <p:nvSpPr>
          <p:cNvPr id="204" name="Methodology = strategies &amp; tools you’ll use to answer research questions.…"/>
          <p:cNvSpPr txBox="1"/>
          <p:nvPr>
            <p:ph type="body" idx="1"/>
          </p:nvPr>
        </p:nvSpPr>
        <p:spPr>
          <a:prstGeom prst="rect">
            <a:avLst/>
          </a:prstGeom>
        </p:spPr>
        <p:txBody>
          <a:bodyPr/>
          <a:lstStyle/>
          <a:p>
            <a:pPr algn="just"/>
            <a:r>
              <a:rPr b="1" u="sng"/>
              <a:t>Methodology</a:t>
            </a:r>
            <a:r>
              <a:t> = </a:t>
            </a:r>
            <a:r>
              <a:rPr>
                <a:latin typeface="Helvetica Neue Thin"/>
                <a:ea typeface="Helvetica Neue Thin"/>
                <a:cs typeface="Helvetica Neue Thin"/>
                <a:sym typeface="Helvetica Neue Thin"/>
              </a:rPr>
              <a:t>strategies &amp; tools you’ll use to answer research questions.</a:t>
            </a:r>
            <a:endParaRPr>
              <a:latin typeface="Helvetica Neue Thin"/>
              <a:ea typeface="Helvetica Neue Thin"/>
              <a:cs typeface="Helvetica Neue Thin"/>
              <a:sym typeface="Helvetica Neue Thin"/>
            </a:endParaRPr>
          </a:p>
          <a:p>
            <a:pPr lvl="5">
              <a:lnSpc>
                <a:spcPct val="280000"/>
              </a:lnSpc>
            </a:pPr>
            <a:r>
              <a:rPr>
                <a:latin typeface="Helvetica Neue Thin"/>
                <a:ea typeface="Helvetica Neue Thin"/>
                <a:cs typeface="Helvetica Neue Thin"/>
                <a:sym typeface="Helvetica Neue Thin"/>
              </a:rPr>
              <a:t>Justifies the validity of your research work.</a:t>
            </a:r>
            <a:endParaRPr>
              <a:latin typeface="Helvetica Neue Thin"/>
              <a:ea typeface="Helvetica Neue Thin"/>
              <a:cs typeface="Helvetica Neue Thin"/>
              <a:sym typeface="Helvetica Neue Thin"/>
            </a:endParaRPr>
          </a:p>
          <a:p>
            <a:pPr>
              <a:lnSpc>
                <a:spcPct val="280000"/>
              </a:lnSpc>
            </a:pPr>
            <a:r>
              <a:rPr>
                <a:latin typeface="Helvetica Neue Thin"/>
                <a:ea typeface="Helvetica Neue Thin"/>
                <a:cs typeface="Helvetica Neue Thin"/>
                <a:sym typeface="Helvetica Neue Thin"/>
              </a:rPr>
              <a:t>Examples: surveys, experiments, data analysis, &amp; more..</a:t>
            </a:r>
          </a:p>
        </p:txBody>
      </p:sp>
      <p:sp>
        <p:nvSpPr>
          <p:cNvPr id="205" name="Slide Number"/>
          <p:cNvSpPr txBox="1"/>
          <p:nvPr>
            <p:ph type="sldNum" sz="quarter" idx="2"/>
          </p:nvPr>
        </p:nvSpPr>
        <p:spPr>
          <a:xfrm>
            <a:off x="23742678" y="13264211"/>
            <a:ext cx="241402" cy="3746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7" name="Research Methodology"/>
          <p:cNvSpPr txBox="1"/>
          <p:nvPr>
            <p:ph type="title"/>
          </p:nvPr>
        </p:nvSpPr>
        <p:spPr>
          <a:prstGeom prst="rect">
            <a:avLst/>
          </a:prstGeom>
        </p:spPr>
        <p:txBody>
          <a:bodyPr/>
          <a:lstStyle/>
          <a:p>
            <a:pPr/>
            <a:r>
              <a:t>Research Methodology</a:t>
            </a:r>
          </a:p>
        </p:txBody>
      </p:sp>
      <p:sp>
        <p:nvSpPr>
          <p:cNvPr id="208" name="Method types"/>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lvl1pPr>
              <a:defRPr b="0" i="1"/>
            </a:lvl1pPr>
          </a:lstStyle>
          <a:p>
            <a:pPr/>
            <a:r>
              <a:t>Method types</a:t>
            </a:r>
          </a:p>
        </p:txBody>
      </p:sp>
      <p:sp>
        <p:nvSpPr>
          <p:cNvPr id="209" name="Slide Number"/>
          <p:cNvSpPr txBox="1"/>
          <p:nvPr>
            <p:ph type="sldNum" sz="quarter" idx="2"/>
          </p:nvPr>
        </p:nvSpPr>
        <p:spPr>
          <a:xfrm>
            <a:off x="23742678" y="13264211"/>
            <a:ext cx="241402" cy="3746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10" name="Circle"/>
          <p:cNvSpPr/>
          <p:nvPr/>
        </p:nvSpPr>
        <p:spPr>
          <a:xfrm>
            <a:off x="4632025" y="3635849"/>
            <a:ext cx="9250699" cy="9250699"/>
          </a:xfrm>
          <a:prstGeom prst="ellipse">
            <a:avLst/>
          </a:prstGeom>
          <a:solidFill>
            <a:srgbClr val="00A1FF">
              <a:alpha val="34141"/>
            </a:srgbClr>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211" name="Circle"/>
          <p:cNvSpPr/>
          <p:nvPr/>
        </p:nvSpPr>
        <p:spPr>
          <a:xfrm>
            <a:off x="10501276" y="3635849"/>
            <a:ext cx="9250699" cy="9250699"/>
          </a:xfrm>
          <a:prstGeom prst="ellipse">
            <a:avLst/>
          </a:prstGeom>
          <a:solidFill>
            <a:schemeClr val="accent4">
              <a:alpha val="41788"/>
            </a:schemeClr>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212" name="Quantitative"/>
          <p:cNvSpPr txBox="1"/>
          <p:nvPr/>
        </p:nvSpPr>
        <p:spPr>
          <a:xfrm>
            <a:off x="6031341" y="6453784"/>
            <a:ext cx="3389073" cy="80843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Quantitative</a:t>
            </a:r>
          </a:p>
        </p:txBody>
      </p:sp>
      <p:sp>
        <p:nvSpPr>
          <p:cNvPr id="213" name="Qualitative"/>
          <p:cNvSpPr txBox="1"/>
          <p:nvPr/>
        </p:nvSpPr>
        <p:spPr>
          <a:xfrm>
            <a:off x="15257095" y="6453784"/>
            <a:ext cx="2993441" cy="80843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Qualitative</a:t>
            </a:r>
          </a:p>
        </p:txBody>
      </p:sp>
      <p:sp>
        <p:nvSpPr>
          <p:cNvPr id="214" name="Mixed"/>
          <p:cNvSpPr txBox="1"/>
          <p:nvPr/>
        </p:nvSpPr>
        <p:spPr>
          <a:xfrm>
            <a:off x="11299393" y="7972293"/>
            <a:ext cx="1785214" cy="80843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Mixed</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